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3" r:id="rId4"/>
    <p:sldMasterId id="2147483695" r:id="rId5"/>
  </p:sldMasterIdLst>
  <p:notesMasterIdLst>
    <p:notesMasterId r:id="rId4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12192000" cy="6858000"/>
  <p:notesSz cx="7315200" cy="9601200"/>
  <p:embeddedFontLst>
    <p:embeddedFont>
      <p:font typeface="Calibri" panose="020F0502020204030204" pitchFamily="34" charset="0"/>
      <p:regular r:id="rId41"/>
      <p:bold r:id="rId42"/>
      <p:italic r:id="rId43"/>
      <p:boldItalic r:id="rId44"/>
    </p:embeddedFont>
    <p:embeddedFont>
      <p:font typeface="Gill Sans" panose="020B0604020202020204" charset="0"/>
      <p:regular r:id="rId45"/>
      <p:bold r:id="rId46"/>
    </p:embeddedFont>
    <p:embeddedFont>
      <p:font typeface="Helvetica Neue" panose="020B0604020202020204" charset="0"/>
      <p:regular r:id="rId47"/>
      <p:bold r:id="rId48"/>
      <p:italic r:id="rId49"/>
      <p:boldItalic r:id="rId50"/>
    </p:embeddedFont>
    <p:embeddedFont>
      <p:font typeface="Proxima Nova" panose="020B0604020202020204" charset="0"/>
      <p:regular r:id="rId51"/>
      <p:bold r:id="rId52"/>
      <p:italic r:id="rId53"/>
      <p:boldItalic r:id="rId54"/>
    </p:embeddedFont>
    <p:embeddedFont>
      <p:font typeface="Proxima Nova Extrabold" panose="020B0604020202020204" charset="0"/>
      <p:bold r:id="rId55"/>
    </p:embeddedFont>
    <p:embeddedFont>
      <p:font typeface="Proxima Nova Semibold" panose="020B0604020202020204" charset="0"/>
      <p:regular r:id="rId56"/>
      <p:bold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9" roundtripDataSignature="AMtx7mjpVC540gSqd3bqzZSkGVSXyhr/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59" Type="http://customschemas.google.com/relationships/presentationmetadata" Target="metadata"/><Relationship Id="rId20" Type="http://schemas.openxmlformats.org/officeDocument/2006/relationships/slide" Target="slides/slide15.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1727"/>
          </a:xfrm>
          <a:prstGeom prst="rect">
            <a:avLst/>
          </a:prstGeom>
          <a:noFill/>
          <a:ln>
            <a:noFill/>
          </a:ln>
        </p:spPr>
        <p:txBody>
          <a:bodyPr spcFirstLastPara="1" wrap="square" lIns="96635" tIns="48305" rIns="96635" bIns="4830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8" y="1"/>
            <a:ext cx="3169920" cy="481727"/>
          </a:xfrm>
          <a:prstGeom prst="rect">
            <a:avLst/>
          </a:prstGeom>
          <a:noFill/>
          <a:ln>
            <a:noFill/>
          </a:ln>
        </p:spPr>
        <p:txBody>
          <a:bodyPr spcFirstLastPara="1" wrap="square" lIns="96635" tIns="48305" rIns="96635" bIns="4830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8"/>
            <a:ext cx="5852160" cy="3780473"/>
          </a:xfrm>
          <a:prstGeom prst="rect">
            <a:avLst/>
          </a:prstGeom>
          <a:noFill/>
          <a:ln>
            <a:noFill/>
          </a:ln>
        </p:spPr>
        <p:txBody>
          <a:bodyPr spcFirstLastPara="1" wrap="square" lIns="96635" tIns="48305" rIns="96635" bIns="4830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35" tIns="48305" rIns="96635" bIns="4830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8" y="9119475"/>
            <a:ext cx="3169920" cy="481726"/>
          </a:xfrm>
          <a:prstGeom prst="rect">
            <a:avLst/>
          </a:prstGeom>
          <a:noFill/>
          <a:ln>
            <a:noFill/>
          </a:ln>
        </p:spPr>
        <p:txBody>
          <a:bodyPr spcFirstLastPara="1" wrap="square" lIns="96635" tIns="48305" rIns="96635" bIns="48305"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0c5b7e6071_2_75:notes"/>
          <p:cNvSpPr txBox="1">
            <a:spLocks noGrp="1"/>
          </p:cNvSpPr>
          <p:nvPr>
            <p:ph type="body" idx="1"/>
          </p:nvPr>
        </p:nvSpPr>
        <p:spPr>
          <a:xfrm>
            <a:off x="731520" y="4560571"/>
            <a:ext cx="5852160" cy="4320540"/>
          </a:xfrm>
          <a:prstGeom prst="rect">
            <a:avLst/>
          </a:prstGeom>
        </p:spPr>
        <p:txBody>
          <a:bodyPr spcFirstLastPara="1" wrap="square" lIns="96635" tIns="48305" rIns="96635" bIns="48305" anchor="t" anchorCtr="0">
            <a:noAutofit/>
          </a:bodyPr>
          <a:lstStyle/>
          <a:p>
            <a:pPr marL="0" indent="0"/>
            <a:endParaRPr/>
          </a:p>
        </p:txBody>
      </p:sp>
      <p:sp>
        <p:nvSpPr>
          <p:cNvPr id="350" name="Google Shape;350;g20c5b7e6071_2_7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0c5b7e6071_2_80:notes"/>
          <p:cNvSpPr txBox="1">
            <a:spLocks noGrp="1"/>
          </p:cNvSpPr>
          <p:nvPr>
            <p:ph type="body" idx="1"/>
          </p:nvPr>
        </p:nvSpPr>
        <p:spPr>
          <a:xfrm>
            <a:off x="731520" y="4560571"/>
            <a:ext cx="5852160" cy="4320540"/>
          </a:xfrm>
          <a:prstGeom prst="rect">
            <a:avLst/>
          </a:prstGeom>
        </p:spPr>
        <p:txBody>
          <a:bodyPr spcFirstLastPara="1" wrap="square" lIns="96635" tIns="48305" rIns="96635" bIns="48305" anchor="t" anchorCtr="0">
            <a:noAutofit/>
          </a:bodyPr>
          <a:lstStyle/>
          <a:p>
            <a:pPr marL="0" indent="0"/>
            <a:endParaRPr/>
          </a:p>
        </p:txBody>
      </p:sp>
      <p:sp>
        <p:nvSpPr>
          <p:cNvPr id="355" name="Google Shape;355;g20c5b7e6071_2_8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0c5b7e6071_0_2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20c5b7e6071_0_29: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0c5b7e6071_0_3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0c5b7e6071_0_38: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0c5b7e6071_2_84:notes"/>
          <p:cNvSpPr txBox="1">
            <a:spLocks noGrp="1"/>
          </p:cNvSpPr>
          <p:nvPr>
            <p:ph type="body" idx="1"/>
          </p:nvPr>
        </p:nvSpPr>
        <p:spPr>
          <a:xfrm>
            <a:off x="731520" y="4560571"/>
            <a:ext cx="5852160" cy="4320540"/>
          </a:xfrm>
          <a:prstGeom prst="rect">
            <a:avLst/>
          </a:prstGeom>
        </p:spPr>
        <p:txBody>
          <a:bodyPr spcFirstLastPara="1" wrap="square" lIns="96635" tIns="48305" rIns="96635" bIns="48305" anchor="t" anchorCtr="0">
            <a:noAutofit/>
          </a:bodyPr>
          <a:lstStyle/>
          <a:p>
            <a:pPr marL="0" indent="0"/>
            <a:endParaRPr/>
          </a:p>
        </p:txBody>
      </p:sp>
      <p:sp>
        <p:nvSpPr>
          <p:cNvPr id="373" name="Google Shape;373;g20c5b7e6071_2_8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0c5b7e6071_2_88:notes"/>
          <p:cNvSpPr txBox="1">
            <a:spLocks noGrp="1"/>
          </p:cNvSpPr>
          <p:nvPr>
            <p:ph type="body" idx="1"/>
          </p:nvPr>
        </p:nvSpPr>
        <p:spPr>
          <a:xfrm>
            <a:off x="731520" y="4560571"/>
            <a:ext cx="5852160" cy="4320540"/>
          </a:xfrm>
          <a:prstGeom prst="rect">
            <a:avLst/>
          </a:prstGeom>
        </p:spPr>
        <p:txBody>
          <a:bodyPr spcFirstLastPara="1" wrap="square" lIns="96635" tIns="48305" rIns="96635" bIns="48305" anchor="t" anchorCtr="0">
            <a:noAutofit/>
          </a:bodyPr>
          <a:lstStyle/>
          <a:p>
            <a:pPr marL="0" indent="0"/>
            <a:endParaRPr/>
          </a:p>
        </p:txBody>
      </p:sp>
      <p:sp>
        <p:nvSpPr>
          <p:cNvPr id="378" name="Google Shape;378;g20c5b7e6071_2_8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0c5b7e6071_0_70: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383" name="Google Shape;383;g20c5b7e6071_0_7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0c5b7e6071_0_77: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388" name="Google Shape;388;g20c5b7e6071_0_7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0c5b7e6071_7_67: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393" name="Google Shape;393;g20c5b7e6071_7_6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0c5b7e6071_0_82: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398" name="Google Shape;398;g20c5b7e6071_0_8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0c5b7e6071_0_88: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403" name="Google Shape;403;g20c5b7e6071_0_8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0c5b7e6071_0_4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0c5b7e6071_0_44: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0c5b7e6071_0_93: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414" name="Google Shape;414;g20c5b7e6071_0_9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0c5b7e6071_0_107: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419" name="Google Shape;419;g20c5b7e6071_0_10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0c5b7e6071_0_111: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424" name="Google Shape;424;g20c5b7e6071_0_11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0c5b7e6071_0_116: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429" name="Google Shape;429;g20c5b7e6071_0_11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0c5b7e6071_0_122: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434" name="Google Shape;434;g20c5b7e6071_0_12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c5b7e6071_7_80:notes"/>
          <p:cNvSpPr txBox="1">
            <a:spLocks noGrp="1"/>
          </p:cNvSpPr>
          <p:nvPr>
            <p:ph type="body" idx="1"/>
          </p:nvPr>
        </p:nvSpPr>
        <p:spPr>
          <a:xfrm>
            <a:off x="975361" y="4560571"/>
            <a:ext cx="5364480" cy="4320540"/>
          </a:xfrm>
          <a:prstGeom prst="rect">
            <a:avLst/>
          </a:prstGeom>
          <a:noFill/>
          <a:ln>
            <a:noFill/>
          </a:ln>
        </p:spPr>
        <p:txBody>
          <a:bodyPr spcFirstLastPara="1" wrap="square" lIns="96635" tIns="48305" rIns="96635" bIns="48305" anchor="t" anchorCtr="0">
            <a:noAutofit/>
          </a:bodyPr>
          <a:lstStyle/>
          <a:p>
            <a:pPr marL="0" indent="0">
              <a:lnSpc>
                <a:spcPct val="117999"/>
              </a:lnSpc>
            </a:pPr>
            <a:endParaRPr/>
          </a:p>
        </p:txBody>
      </p:sp>
      <p:sp>
        <p:nvSpPr>
          <p:cNvPr id="439" name="Google Shape;439;g20c5b7e6071_7_8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0c6f13ea8c_1_0:notes"/>
          <p:cNvSpPr txBox="1">
            <a:spLocks noGrp="1"/>
          </p:cNvSpPr>
          <p:nvPr>
            <p:ph type="body" idx="1"/>
          </p:nvPr>
        </p:nvSpPr>
        <p:spPr>
          <a:xfrm>
            <a:off x="731520" y="4560571"/>
            <a:ext cx="5852160" cy="4320540"/>
          </a:xfrm>
          <a:prstGeom prst="rect">
            <a:avLst/>
          </a:prstGeom>
        </p:spPr>
        <p:txBody>
          <a:bodyPr spcFirstLastPara="1" wrap="square" lIns="96635" tIns="48305" rIns="96635" bIns="48305" anchor="t" anchorCtr="0">
            <a:noAutofit/>
          </a:bodyPr>
          <a:lstStyle/>
          <a:p>
            <a:pPr marL="0" indent="0"/>
            <a:endParaRPr/>
          </a:p>
        </p:txBody>
      </p:sp>
      <p:sp>
        <p:nvSpPr>
          <p:cNvPr id="444" name="Google Shape;444;g20c6f13ea8c_1_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6: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0c5b7e6071_0_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0c5b7e6071_0_0: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7: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4: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0c5b7e6071_0_2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20c5b7e6071_0_22: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0c5b7e6071_0_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20c5b7e6071_0_8: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31: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5: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100"/>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6: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100"/>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7: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2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9:notes"/>
          <p:cNvSpPr txBox="1">
            <a:spLocks noGrp="1"/>
          </p:cNvSpPr>
          <p:nvPr>
            <p:ph type="body" idx="1"/>
          </p:nvPr>
        </p:nvSpPr>
        <p:spPr>
          <a:xfrm>
            <a:off x="731520" y="4560571"/>
            <a:ext cx="5852160" cy="4320540"/>
          </a:xfrm>
          <a:prstGeom prst="rect">
            <a:avLst/>
          </a:prstGeom>
          <a:noFill/>
          <a:ln>
            <a:noFill/>
          </a:ln>
        </p:spPr>
        <p:txBody>
          <a:bodyPr spcFirstLastPara="1" wrap="square" lIns="96635" tIns="96635" rIns="96635" bIns="96635" anchor="t" anchorCtr="0">
            <a:noAutofit/>
          </a:bodyPr>
          <a:lstStyle/>
          <a:p>
            <a:pPr marL="0" indent="0">
              <a:buClr>
                <a:schemeClr val="dk1"/>
              </a:buClr>
              <a:buSzPts val="1100"/>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3"/>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5" name="Google Shape;15;p33"/>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49"/>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50" name="Google Shape;50;p49"/>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4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5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3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1" name="Google Shape;61;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51"/>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64" name="Google Shape;64;p51"/>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65" name="Google Shape;65;p5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52"/>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68" name="Google Shape;68;p5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5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p53"/>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72" name="Google Shape;72;p53"/>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73" name="Google Shape;73;p5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5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7"/>
        <p:cNvGrpSpPr/>
        <p:nvPr/>
      </p:nvGrpSpPr>
      <p:grpSpPr>
        <a:xfrm>
          <a:off x="0" y="0"/>
          <a:ext cx="0" cy="0"/>
          <a:chOff x="0" y="0"/>
          <a:chExt cx="0" cy="0"/>
        </a:xfrm>
      </p:grpSpPr>
      <p:sp>
        <p:nvSpPr>
          <p:cNvPr id="78" name="Google Shape;78;p55"/>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79" name="Google Shape;79;p55"/>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80" name="Google Shape;80;p5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1"/>
        <p:cNvGrpSpPr/>
        <p:nvPr/>
      </p:nvGrpSpPr>
      <p:grpSpPr>
        <a:xfrm>
          <a:off x="0" y="0"/>
          <a:ext cx="0" cy="0"/>
          <a:chOff x="0" y="0"/>
          <a:chExt cx="0" cy="0"/>
        </a:xfrm>
      </p:grpSpPr>
      <p:sp>
        <p:nvSpPr>
          <p:cNvPr id="82" name="Google Shape;82;p56"/>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83" name="Google Shape;83;p5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4"/>
        <p:cNvGrpSpPr/>
        <p:nvPr/>
      </p:nvGrpSpPr>
      <p:grpSpPr>
        <a:xfrm>
          <a:off x="0" y="0"/>
          <a:ext cx="0" cy="0"/>
          <a:chOff x="0" y="0"/>
          <a:chExt cx="0" cy="0"/>
        </a:xfrm>
      </p:grpSpPr>
      <p:sp>
        <p:nvSpPr>
          <p:cNvPr id="85" name="Google Shape;85;p5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86" name="Google Shape;86;p57"/>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87" name="Google Shape;87;p57"/>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88" name="Google Shape;88;p57"/>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9" name="Google Shape;89;p5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58"/>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2" name="Google Shape;92;p5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3"/>
        <p:cNvGrpSpPr/>
        <p:nvPr/>
      </p:nvGrpSpPr>
      <p:grpSpPr>
        <a:xfrm>
          <a:off x="0" y="0"/>
          <a:ext cx="0" cy="0"/>
          <a:chOff x="0" y="0"/>
          <a:chExt cx="0" cy="0"/>
        </a:xfrm>
      </p:grpSpPr>
      <p:sp>
        <p:nvSpPr>
          <p:cNvPr id="94" name="Google Shape;94;p59"/>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95" name="Google Shape;95;p59"/>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6" name="Google Shape;96;p5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6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sp>
        <p:nvSpPr>
          <p:cNvPr id="104" name="Google Shape;104;p38"/>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05" name="Google Shape;105;p38"/>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rmAutofit/>
          </a:bodyPr>
          <a:lstStyle>
            <a:lvl1pPr marL="457200" lvl="0" indent="-317500" algn="l">
              <a:lnSpc>
                <a:spcPct val="115000"/>
              </a:lnSpc>
              <a:spcBef>
                <a:spcPts val="0"/>
              </a:spcBef>
              <a:spcAft>
                <a:spcPts val="0"/>
              </a:spcAft>
              <a:buSzPts val="14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6" name="Google Shape;106;p38"/>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61"/>
          <p:cNvSpPr txBox="1">
            <a:spLocks noGrp="1"/>
          </p:cNvSpPr>
          <p:nvPr>
            <p:ph type="title"/>
          </p:nvPr>
        </p:nvSpPr>
        <p:spPr>
          <a:xfrm>
            <a:off x="415600" y="2867800"/>
            <a:ext cx="11360800" cy="1122400"/>
          </a:xfrm>
          <a:prstGeom prst="rect">
            <a:avLst/>
          </a:prstGeom>
          <a:noFill/>
          <a:ln>
            <a:noFill/>
          </a:ln>
        </p:spPr>
        <p:txBody>
          <a:bodyPr spcFirstLastPara="1" wrap="square" lIns="68575" tIns="68575" rIns="68575" bIns="68575" anchor="ctr" anchorCtr="0">
            <a:normAutofit/>
          </a:bodyPr>
          <a:lstStyle>
            <a:lvl1pPr lvl="0" algn="ctr">
              <a:lnSpc>
                <a:spcPct val="100000"/>
              </a:lnSpc>
              <a:spcBef>
                <a:spcPts val="0"/>
              </a:spcBef>
              <a:spcAft>
                <a:spcPts val="0"/>
              </a:spcAft>
              <a:buSzPts val="2700"/>
              <a:buNone/>
              <a:defRPr sz="4800"/>
            </a:lvl1pPr>
            <a:lvl2pPr lvl="1" algn="ctr">
              <a:lnSpc>
                <a:spcPct val="100000"/>
              </a:lnSpc>
              <a:spcBef>
                <a:spcPts val="0"/>
              </a:spcBef>
              <a:spcAft>
                <a:spcPts val="0"/>
              </a:spcAft>
              <a:buSzPts val="2700"/>
              <a:buNone/>
              <a:defRPr sz="4800"/>
            </a:lvl2pPr>
            <a:lvl3pPr lvl="2" algn="ctr">
              <a:lnSpc>
                <a:spcPct val="100000"/>
              </a:lnSpc>
              <a:spcBef>
                <a:spcPts val="0"/>
              </a:spcBef>
              <a:spcAft>
                <a:spcPts val="0"/>
              </a:spcAft>
              <a:buSzPts val="2700"/>
              <a:buNone/>
              <a:defRPr sz="4800"/>
            </a:lvl3pPr>
            <a:lvl4pPr lvl="3" algn="ctr">
              <a:lnSpc>
                <a:spcPct val="100000"/>
              </a:lnSpc>
              <a:spcBef>
                <a:spcPts val="0"/>
              </a:spcBef>
              <a:spcAft>
                <a:spcPts val="0"/>
              </a:spcAft>
              <a:buSzPts val="2700"/>
              <a:buNone/>
              <a:defRPr sz="4800"/>
            </a:lvl4pPr>
            <a:lvl5pPr lvl="4" algn="ctr">
              <a:lnSpc>
                <a:spcPct val="100000"/>
              </a:lnSpc>
              <a:spcBef>
                <a:spcPts val="0"/>
              </a:spcBef>
              <a:spcAft>
                <a:spcPts val="0"/>
              </a:spcAft>
              <a:buSzPts val="2700"/>
              <a:buNone/>
              <a:defRPr sz="4800"/>
            </a:lvl5pPr>
            <a:lvl6pPr lvl="5" algn="ctr">
              <a:lnSpc>
                <a:spcPct val="100000"/>
              </a:lnSpc>
              <a:spcBef>
                <a:spcPts val="0"/>
              </a:spcBef>
              <a:spcAft>
                <a:spcPts val="0"/>
              </a:spcAft>
              <a:buSzPts val="2700"/>
              <a:buNone/>
              <a:defRPr sz="4800"/>
            </a:lvl6pPr>
            <a:lvl7pPr lvl="6" algn="ctr">
              <a:lnSpc>
                <a:spcPct val="100000"/>
              </a:lnSpc>
              <a:spcBef>
                <a:spcPts val="0"/>
              </a:spcBef>
              <a:spcAft>
                <a:spcPts val="0"/>
              </a:spcAft>
              <a:buSzPts val="2700"/>
              <a:buNone/>
              <a:defRPr sz="4800"/>
            </a:lvl7pPr>
            <a:lvl8pPr lvl="7" algn="ctr">
              <a:lnSpc>
                <a:spcPct val="100000"/>
              </a:lnSpc>
              <a:spcBef>
                <a:spcPts val="0"/>
              </a:spcBef>
              <a:spcAft>
                <a:spcPts val="0"/>
              </a:spcAft>
              <a:buSzPts val="2700"/>
              <a:buNone/>
              <a:defRPr sz="4800"/>
            </a:lvl8pPr>
            <a:lvl9pPr lvl="8" algn="ctr">
              <a:lnSpc>
                <a:spcPct val="100000"/>
              </a:lnSpc>
              <a:spcBef>
                <a:spcPts val="0"/>
              </a:spcBef>
              <a:spcAft>
                <a:spcPts val="0"/>
              </a:spcAft>
              <a:buSzPts val="2700"/>
              <a:buNone/>
              <a:defRPr sz="4800"/>
            </a:lvl9pPr>
          </a:lstStyle>
          <a:p>
            <a:endParaRPr/>
          </a:p>
        </p:txBody>
      </p:sp>
      <p:sp>
        <p:nvSpPr>
          <p:cNvPr id="109" name="Google Shape;109;p61"/>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62"/>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2" name="Google Shape;112;p62"/>
          <p:cNvSpPr txBox="1">
            <a:spLocks noGrp="1"/>
          </p:cNvSpPr>
          <p:nvPr>
            <p:ph type="body" idx="1"/>
          </p:nvPr>
        </p:nvSpPr>
        <p:spPr>
          <a:xfrm>
            <a:off x="415600" y="1536633"/>
            <a:ext cx="5333200" cy="4555200"/>
          </a:xfrm>
          <a:prstGeom prst="rect">
            <a:avLst/>
          </a:prstGeom>
          <a:noFill/>
          <a:ln>
            <a:noFill/>
          </a:ln>
        </p:spPr>
        <p:txBody>
          <a:bodyPr spcFirstLastPara="1" wrap="square" lIns="68575" tIns="68575" rIns="68575" bIns="68575" anchor="t" anchorCtr="0">
            <a:normAutofit/>
          </a:bodyPr>
          <a:lstStyle>
            <a:lvl1pPr marL="457200" lvl="0" indent="-298450" algn="l">
              <a:lnSpc>
                <a:spcPct val="115000"/>
              </a:lnSpc>
              <a:spcBef>
                <a:spcPts val="0"/>
              </a:spcBef>
              <a:spcAft>
                <a:spcPts val="0"/>
              </a:spcAft>
              <a:buSzPts val="1100"/>
              <a:buChar char="●"/>
              <a:defRPr sz="1867"/>
            </a:lvl1pPr>
            <a:lvl2pPr marL="914400" lvl="1" indent="-285750" algn="l">
              <a:lnSpc>
                <a:spcPct val="115000"/>
              </a:lnSpc>
              <a:spcBef>
                <a:spcPts val="0"/>
              </a:spcBef>
              <a:spcAft>
                <a:spcPts val="0"/>
              </a:spcAft>
              <a:buSzPts val="900"/>
              <a:buChar char="○"/>
              <a:defRPr sz="1600"/>
            </a:lvl2pPr>
            <a:lvl3pPr marL="1371600" lvl="2" indent="-285750" algn="l">
              <a:lnSpc>
                <a:spcPct val="115000"/>
              </a:lnSpc>
              <a:spcBef>
                <a:spcPts val="0"/>
              </a:spcBef>
              <a:spcAft>
                <a:spcPts val="0"/>
              </a:spcAft>
              <a:buSzPts val="900"/>
              <a:buChar char="■"/>
              <a:defRPr sz="1600"/>
            </a:lvl3pPr>
            <a:lvl4pPr marL="1828800" lvl="3" indent="-285750" algn="l">
              <a:lnSpc>
                <a:spcPct val="115000"/>
              </a:lnSpc>
              <a:spcBef>
                <a:spcPts val="0"/>
              </a:spcBef>
              <a:spcAft>
                <a:spcPts val="0"/>
              </a:spcAft>
              <a:buSzPts val="900"/>
              <a:buChar char="●"/>
              <a:defRPr sz="1600"/>
            </a:lvl4pPr>
            <a:lvl5pPr marL="2286000" lvl="4" indent="-285750" algn="l">
              <a:lnSpc>
                <a:spcPct val="115000"/>
              </a:lnSpc>
              <a:spcBef>
                <a:spcPts val="0"/>
              </a:spcBef>
              <a:spcAft>
                <a:spcPts val="0"/>
              </a:spcAft>
              <a:buSzPts val="900"/>
              <a:buChar char="○"/>
              <a:defRPr sz="1600"/>
            </a:lvl5pPr>
            <a:lvl6pPr marL="2743200" lvl="5" indent="-285750" algn="l">
              <a:lnSpc>
                <a:spcPct val="115000"/>
              </a:lnSpc>
              <a:spcBef>
                <a:spcPts val="0"/>
              </a:spcBef>
              <a:spcAft>
                <a:spcPts val="0"/>
              </a:spcAft>
              <a:buSzPts val="900"/>
              <a:buChar char="■"/>
              <a:defRPr sz="1600"/>
            </a:lvl6pPr>
            <a:lvl7pPr marL="3200400" lvl="6" indent="-285750" algn="l">
              <a:lnSpc>
                <a:spcPct val="115000"/>
              </a:lnSpc>
              <a:spcBef>
                <a:spcPts val="0"/>
              </a:spcBef>
              <a:spcAft>
                <a:spcPts val="0"/>
              </a:spcAft>
              <a:buSzPts val="900"/>
              <a:buChar char="●"/>
              <a:defRPr sz="1600"/>
            </a:lvl7pPr>
            <a:lvl8pPr marL="3657600" lvl="7" indent="-285750" algn="l">
              <a:lnSpc>
                <a:spcPct val="115000"/>
              </a:lnSpc>
              <a:spcBef>
                <a:spcPts val="0"/>
              </a:spcBef>
              <a:spcAft>
                <a:spcPts val="0"/>
              </a:spcAft>
              <a:buSzPts val="900"/>
              <a:buChar char="○"/>
              <a:defRPr sz="1600"/>
            </a:lvl8pPr>
            <a:lvl9pPr marL="4114800" lvl="8" indent="-285750" algn="l">
              <a:lnSpc>
                <a:spcPct val="115000"/>
              </a:lnSpc>
              <a:spcBef>
                <a:spcPts val="0"/>
              </a:spcBef>
              <a:spcAft>
                <a:spcPts val="0"/>
              </a:spcAft>
              <a:buSzPts val="900"/>
              <a:buChar char="■"/>
              <a:defRPr sz="1600"/>
            </a:lvl9pPr>
          </a:lstStyle>
          <a:p>
            <a:endParaRPr/>
          </a:p>
        </p:txBody>
      </p:sp>
      <p:sp>
        <p:nvSpPr>
          <p:cNvPr id="113" name="Google Shape;113;p62"/>
          <p:cNvSpPr txBox="1">
            <a:spLocks noGrp="1"/>
          </p:cNvSpPr>
          <p:nvPr>
            <p:ph type="body" idx="2"/>
          </p:nvPr>
        </p:nvSpPr>
        <p:spPr>
          <a:xfrm>
            <a:off x="6443200" y="1536633"/>
            <a:ext cx="5333200" cy="4555200"/>
          </a:xfrm>
          <a:prstGeom prst="rect">
            <a:avLst/>
          </a:prstGeom>
          <a:noFill/>
          <a:ln>
            <a:noFill/>
          </a:ln>
        </p:spPr>
        <p:txBody>
          <a:bodyPr spcFirstLastPara="1" wrap="square" lIns="68575" tIns="68575" rIns="68575" bIns="68575" anchor="t" anchorCtr="0">
            <a:normAutofit/>
          </a:bodyPr>
          <a:lstStyle>
            <a:lvl1pPr marL="457200" lvl="0" indent="-298450" algn="l">
              <a:lnSpc>
                <a:spcPct val="115000"/>
              </a:lnSpc>
              <a:spcBef>
                <a:spcPts val="0"/>
              </a:spcBef>
              <a:spcAft>
                <a:spcPts val="0"/>
              </a:spcAft>
              <a:buSzPts val="1100"/>
              <a:buChar char="●"/>
              <a:defRPr sz="1867"/>
            </a:lvl1pPr>
            <a:lvl2pPr marL="914400" lvl="1" indent="-285750" algn="l">
              <a:lnSpc>
                <a:spcPct val="115000"/>
              </a:lnSpc>
              <a:spcBef>
                <a:spcPts val="0"/>
              </a:spcBef>
              <a:spcAft>
                <a:spcPts val="0"/>
              </a:spcAft>
              <a:buSzPts val="900"/>
              <a:buChar char="○"/>
              <a:defRPr sz="1600"/>
            </a:lvl2pPr>
            <a:lvl3pPr marL="1371600" lvl="2" indent="-285750" algn="l">
              <a:lnSpc>
                <a:spcPct val="115000"/>
              </a:lnSpc>
              <a:spcBef>
                <a:spcPts val="0"/>
              </a:spcBef>
              <a:spcAft>
                <a:spcPts val="0"/>
              </a:spcAft>
              <a:buSzPts val="900"/>
              <a:buChar char="■"/>
              <a:defRPr sz="1600"/>
            </a:lvl3pPr>
            <a:lvl4pPr marL="1828800" lvl="3" indent="-285750" algn="l">
              <a:lnSpc>
                <a:spcPct val="115000"/>
              </a:lnSpc>
              <a:spcBef>
                <a:spcPts val="0"/>
              </a:spcBef>
              <a:spcAft>
                <a:spcPts val="0"/>
              </a:spcAft>
              <a:buSzPts val="900"/>
              <a:buChar char="●"/>
              <a:defRPr sz="1600"/>
            </a:lvl4pPr>
            <a:lvl5pPr marL="2286000" lvl="4" indent="-285750" algn="l">
              <a:lnSpc>
                <a:spcPct val="115000"/>
              </a:lnSpc>
              <a:spcBef>
                <a:spcPts val="0"/>
              </a:spcBef>
              <a:spcAft>
                <a:spcPts val="0"/>
              </a:spcAft>
              <a:buSzPts val="900"/>
              <a:buChar char="○"/>
              <a:defRPr sz="1600"/>
            </a:lvl5pPr>
            <a:lvl6pPr marL="2743200" lvl="5" indent="-285750" algn="l">
              <a:lnSpc>
                <a:spcPct val="115000"/>
              </a:lnSpc>
              <a:spcBef>
                <a:spcPts val="0"/>
              </a:spcBef>
              <a:spcAft>
                <a:spcPts val="0"/>
              </a:spcAft>
              <a:buSzPts val="900"/>
              <a:buChar char="■"/>
              <a:defRPr sz="1600"/>
            </a:lvl6pPr>
            <a:lvl7pPr marL="3200400" lvl="6" indent="-285750" algn="l">
              <a:lnSpc>
                <a:spcPct val="115000"/>
              </a:lnSpc>
              <a:spcBef>
                <a:spcPts val="0"/>
              </a:spcBef>
              <a:spcAft>
                <a:spcPts val="0"/>
              </a:spcAft>
              <a:buSzPts val="900"/>
              <a:buChar char="●"/>
              <a:defRPr sz="1600"/>
            </a:lvl7pPr>
            <a:lvl8pPr marL="3657600" lvl="7" indent="-285750" algn="l">
              <a:lnSpc>
                <a:spcPct val="115000"/>
              </a:lnSpc>
              <a:spcBef>
                <a:spcPts val="0"/>
              </a:spcBef>
              <a:spcAft>
                <a:spcPts val="0"/>
              </a:spcAft>
              <a:buSzPts val="900"/>
              <a:buChar char="○"/>
              <a:defRPr sz="1600"/>
            </a:lvl8pPr>
            <a:lvl9pPr marL="4114800" lvl="8" indent="-285750" algn="l">
              <a:lnSpc>
                <a:spcPct val="115000"/>
              </a:lnSpc>
              <a:spcBef>
                <a:spcPts val="0"/>
              </a:spcBef>
              <a:spcAft>
                <a:spcPts val="0"/>
              </a:spcAft>
              <a:buSzPts val="900"/>
              <a:buChar char="■"/>
              <a:defRPr sz="1600"/>
            </a:lvl9pPr>
          </a:lstStyle>
          <a:p>
            <a:endParaRPr/>
          </a:p>
        </p:txBody>
      </p:sp>
      <p:sp>
        <p:nvSpPr>
          <p:cNvPr id="114" name="Google Shape;114;p62"/>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63"/>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7" name="Google Shape;117;p63"/>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8"/>
        <p:cNvGrpSpPr/>
        <p:nvPr/>
      </p:nvGrpSpPr>
      <p:grpSpPr>
        <a:xfrm>
          <a:off x="0" y="0"/>
          <a:ext cx="0" cy="0"/>
          <a:chOff x="0" y="0"/>
          <a:chExt cx="0" cy="0"/>
        </a:xfrm>
      </p:grpSpPr>
      <p:sp>
        <p:nvSpPr>
          <p:cNvPr id="119" name="Google Shape;119;p64"/>
          <p:cNvSpPr txBox="1">
            <a:spLocks noGrp="1"/>
          </p:cNvSpPr>
          <p:nvPr>
            <p:ph type="title"/>
          </p:nvPr>
        </p:nvSpPr>
        <p:spPr>
          <a:xfrm>
            <a:off x="415600" y="740800"/>
            <a:ext cx="3744000" cy="1007600"/>
          </a:xfrm>
          <a:prstGeom prst="rect">
            <a:avLst/>
          </a:prstGeom>
          <a:noFill/>
          <a:ln>
            <a:noFill/>
          </a:ln>
        </p:spPr>
        <p:txBody>
          <a:bodyPr spcFirstLastPara="1" wrap="square" lIns="68575" tIns="68575" rIns="68575" bIns="68575" anchor="b" anchorCtr="0">
            <a:normAutofit/>
          </a:bodyPr>
          <a:lstStyle>
            <a:lvl1pPr lvl="0" algn="l">
              <a:lnSpc>
                <a:spcPct val="100000"/>
              </a:lnSpc>
              <a:spcBef>
                <a:spcPts val="0"/>
              </a:spcBef>
              <a:spcAft>
                <a:spcPts val="0"/>
              </a:spcAft>
              <a:buSzPts val="1800"/>
              <a:buNone/>
              <a:defRPr sz="3200"/>
            </a:lvl1pPr>
            <a:lvl2pPr lvl="1" algn="l">
              <a:lnSpc>
                <a:spcPct val="100000"/>
              </a:lnSpc>
              <a:spcBef>
                <a:spcPts val="0"/>
              </a:spcBef>
              <a:spcAft>
                <a:spcPts val="0"/>
              </a:spcAft>
              <a:buSzPts val="1800"/>
              <a:buNone/>
              <a:defRPr sz="3200"/>
            </a:lvl2pPr>
            <a:lvl3pPr lvl="2" algn="l">
              <a:lnSpc>
                <a:spcPct val="100000"/>
              </a:lnSpc>
              <a:spcBef>
                <a:spcPts val="0"/>
              </a:spcBef>
              <a:spcAft>
                <a:spcPts val="0"/>
              </a:spcAft>
              <a:buSzPts val="1800"/>
              <a:buNone/>
              <a:defRPr sz="3200"/>
            </a:lvl3pPr>
            <a:lvl4pPr lvl="3" algn="l">
              <a:lnSpc>
                <a:spcPct val="100000"/>
              </a:lnSpc>
              <a:spcBef>
                <a:spcPts val="0"/>
              </a:spcBef>
              <a:spcAft>
                <a:spcPts val="0"/>
              </a:spcAft>
              <a:buSzPts val="1800"/>
              <a:buNone/>
              <a:defRPr sz="3200"/>
            </a:lvl4pPr>
            <a:lvl5pPr lvl="4" algn="l">
              <a:lnSpc>
                <a:spcPct val="100000"/>
              </a:lnSpc>
              <a:spcBef>
                <a:spcPts val="0"/>
              </a:spcBef>
              <a:spcAft>
                <a:spcPts val="0"/>
              </a:spcAft>
              <a:buSzPts val="1800"/>
              <a:buNone/>
              <a:defRPr sz="3200"/>
            </a:lvl5pPr>
            <a:lvl6pPr lvl="5" algn="l">
              <a:lnSpc>
                <a:spcPct val="100000"/>
              </a:lnSpc>
              <a:spcBef>
                <a:spcPts val="0"/>
              </a:spcBef>
              <a:spcAft>
                <a:spcPts val="0"/>
              </a:spcAft>
              <a:buSzPts val="1800"/>
              <a:buNone/>
              <a:defRPr sz="3200"/>
            </a:lvl6pPr>
            <a:lvl7pPr lvl="6" algn="l">
              <a:lnSpc>
                <a:spcPct val="100000"/>
              </a:lnSpc>
              <a:spcBef>
                <a:spcPts val="0"/>
              </a:spcBef>
              <a:spcAft>
                <a:spcPts val="0"/>
              </a:spcAft>
              <a:buSzPts val="1800"/>
              <a:buNone/>
              <a:defRPr sz="3200"/>
            </a:lvl7pPr>
            <a:lvl8pPr lvl="7" algn="l">
              <a:lnSpc>
                <a:spcPct val="100000"/>
              </a:lnSpc>
              <a:spcBef>
                <a:spcPts val="0"/>
              </a:spcBef>
              <a:spcAft>
                <a:spcPts val="0"/>
              </a:spcAft>
              <a:buSzPts val="1800"/>
              <a:buNone/>
              <a:defRPr sz="3200"/>
            </a:lvl8pPr>
            <a:lvl9pPr lvl="8" algn="l">
              <a:lnSpc>
                <a:spcPct val="100000"/>
              </a:lnSpc>
              <a:spcBef>
                <a:spcPts val="0"/>
              </a:spcBef>
              <a:spcAft>
                <a:spcPts val="0"/>
              </a:spcAft>
              <a:buSzPts val="1800"/>
              <a:buNone/>
              <a:defRPr sz="3200"/>
            </a:lvl9pPr>
          </a:lstStyle>
          <a:p>
            <a:endParaRPr/>
          </a:p>
        </p:txBody>
      </p:sp>
      <p:sp>
        <p:nvSpPr>
          <p:cNvPr id="120" name="Google Shape;120;p64"/>
          <p:cNvSpPr txBox="1">
            <a:spLocks noGrp="1"/>
          </p:cNvSpPr>
          <p:nvPr>
            <p:ph type="body" idx="1"/>
          </p:nvPr>
        </p:nvSpPr>
        <p:spPr>
          <a:xfrm>
            <a:off x="415600" y="1852800"/>
            <a:ext cx="3744000" cy="4239200"/>
          </a:xfrm>
          <a:prstGeom prst="rect">
            <a:avLst/>
          </a:prstGeom>
          <a:noFill/>
          <a:ln>
            <a:noFill/>
          </a:ln>
        </p:spPr>
        <p:txBody>
          <a:bodyPr spcFirstLastPara="1" wrap="square" lIns="68575" tIns="68575" rIns="68575" bIns="68575" anchor="t" anchorCtr="0">
            <a:normAutofit/>
          </a:bodyPr>
          <a:lstStyle>
            <a:lvl1pPr marL="457200" lvl="0" indent="-285750" algn="l">
              <a:lnSpc>
                <a:spcPct val="115000"/>
              </a:lnSpc>
              <a:spcBef>
                <a:spcPts val="0"/>
              </a:spcBef>
              <a:spcAft>
                <a:spcPts val="0"/>
              </a:spcAft>
              <a:buSzPts val="900"/>
              <a:buChar char="●"/>
              <a:defRPr sz="1600"/>
            </a:lvl1pPr>
            <a:lvl2pPr marL="914400" lvl="1" indent="-285750" algn="l">
              <a:lnSpc>
                <a:spcPct val="115000"/>
              </a:lnSpc>
              <a:spcBef>
                <a:spcPts val="0"/>
              </a:spcBef>
              <a:spcAft>
                <a:spcPts val="0"/>
              </a:spcAft>
              <a:buSzPts val="900"/>
              <a:buChar char="○"/>
              <a:defRPr sz="1600"/>
            </a:lvl2pPr>
            <a:lvl3pPr marL="1371600" lvl="2" indent="-285750" algn="l">
              <a:lnSpc>
                <a:spcPct val="115000"/>
              </a:lnSpc>
              <a:spcBef>
                <a:spcPts val="0"/>
              </a:spcBef>
              <a:spcAft>
                <a:spcPts val="0"/>
              </a:spcAft>
              <a:buSzPts val="900"/>
              <a:buChar char="■"/>
              <a:defRPr sz="1600"/>
            </a:lvl3pPr>
            <a:lvl4pPr marL="1828800" lvl="3" indent="-285750" algn="l">
              <a:lnSpc>
                <a:spcPct val="115000"/>
              </a:lnSpc>
              <a:spcBef>
                <a:spcPts val="0"/>
              </a:spcBef>
              <a:spcAft>
                <a:spcPts val="0"/>
              </a:spcAft>
              <a:buSzPts val="900"/>
              <a:buChar char="●"/>
              <a:defRPr sz="1600"/>
            </a:lvl4pPr>
            <a:lvl5pPr marL="2286000" lvl="4" indent="-285750" algn="l">
              <a:lnSpc>
                <a:spcPct val="115000"/>
              </a:lnSpc>
              <a:spcBef>
                <a:spcPts val="0"/>
              </a:spcBef>
              <a:spcAft>
                <a:spcPts val="0"/>
              </a:spcAft>
              <a:buSzPts val="900"/>
              <a:buChar char="○"/>
              <a:defRPr sz="1600"/>
            </a:lvl5pPr>
            <a:lvl6pPr marL="2743200" lvl="5" indent="-285750" algn="l">
              <a:lnSpc>
                <a:spcPct val="115000"/>
              </a:lnSpc>
              <a:spcBef>
                <a:spcPts val="0"/>
              </a:spcBef>
              <a:spcAft>
                <a:spcPts val="0"/>
              </a:spcAft>
              <a:buSzPts val="900"/>
              <a:buChar char="■"/>
              <a:defRPr sz="1600"/>
            </a:lvl6pPr>
            <a:lvl7pPr marL="3200400" lvl="6" indent="-285750" algn="l">
              <a:lnSpc>
                <a:spcPct val="115000"/>
              </a:lnSpc>
              <a:spcBef>
                <a:spcPts val="0"/>
              </a:spcBef>
              <a:spcAft>
                <a:spcPts val="0"/>
              </a:spcAft>
              <a:buSzPts val="900"/>
              <a:buChar char="●"/>
              <a:defRPr sz="1600"/>
            </a:lvl7pPr>
            <a:lvl8pPr marL="3657600" lvl="7" indent="-285750" algn="l">
              <a:lnSpc>
                <a:spcPct val="115000"/>
              </a:lnSpc>
              <a:spcBef>
                <a:spcPts val="0"/>
              </a:spcBef>
              <a:spcAft>
                <a:spcPts val="0"/>
              </a:spcAft>
              <a:buSzPts val="900"/>
              <a:buChar char="○"/>
              <a:defRPr sz="1600"/>
            </a:lvl8pPr>
            <a:lvl9pPr marL="4114800" lvl="8" indent="-285750" algn="l">
              <a:lnSpc>
                <a:spcPct val="115000"/>
              </a:lnSpc>
              <a:spcBef>
                <a:spcPts val="0"/>
              </a:spcBef>
              <a:spcAft>
                <a:spcPts val="0"/>
              </a:spcAft>
              <a:buSzPts val="900"/>
              <a:buChar char="■"/>
              <a:defRPr sz="1600"/>
            </a:lvl9pPr>
          </a:lstStyle>
          <a:p>
            <a:endParaRPr/>
          </a:p>
        </p:txBody>
      </p:sp>
      <p:sp>
        <p:nvSpPr>
          <p:cNvPr id="121" name="Google Shape;121;p64"/>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2"/>
        <p:cNvGrpSpPr/>
        <p:nvPr/>
      </p:nvGrpSpPr>
      <p:grpSpPr>
        <a:xfrm>
          <a:off x="0" y="0"/>
          <a:ext cx="0" cy="0"/>
          <a:chOff x="0" y="0"/>
          <a:chExt cx="0" cy="0"/>
        </a:xfrm>
      </p:grpSpPr>
      <p:sp>
        <p:nvSpPr>
          <p:cNvPr id="123" name="Google Shape;123;p65"/>
          <p:cNvSpPr txBox="1">
            <a:spLocks noGrp="1"/>
          </p:cNvSpPr>
          <p:nvPr>
            <p:ph type="title"/>
          </p:nvPr>
        </p:nvSpPr>
        <p:spPr>
          <a:xfrm>
            <a:off x="653667" y="600200"/>
            <a:ext cx="8490400" cy="5454400"/>
          </a:xfrm>
          <a:prstGeom prst="rect">
            <a:avLst/>
          </a:prstGeom>
          <a:noFill/>
          <a:ln>
            <a:noFill/>
          </a:ln>
        </p:spPr>
        <p:txBody>
          <a:bodyPr spcFirstLastPara="1" wrap="square" lIns="68575" tIns="68575" rIns="68575" bIns="68575" anchor="ctr" anchorCtr="0">
            <a:normAutofit/>
          </a:bodyPr>
          <a:lstStyle>
            <a:lvl1pPr lvl="0" algn="l">
              <a:lnSpc>
                <a:spcPct val="100000"/>
              </a:lnSpc>
              <a:spcBef>
                <a:spcPts val="0"/>
              </a:spcBef>
              <a:spcAft>
                <a:spcPts val="0"/>
              </a:spcAft>
              <a:buSzPts val="3600"/>
              <a:buNone/>
              <a:defRPr sz="6400"/>
            </a:lvl1pPr>
            <a:lvl2pPr lvl="1" algn="l">
              <a:lnSpc>
                <a:spcPct val="100000"/>
              </a:lnSpc>
              <a:spcBef>
                <a:spcPts val="0"/>
              </a:spcBef>
              <a:spcAft>
                <a:spcPts val="0"/>
              </a:spcAft>
              <a:buSzPts val="3600"/>
              <a:buNone/>
              <a:defRPr sz="6400"/>
            </a:lvl2pPr>
            <a:lvl3pPr lvl="2" algn="l">
              <a:lnSpc>
                <a:spcPct val="100000"/>
              </a:lnSpc>
              <a:spcBef>
                <a:spcPts val="0"/>
              </a:spcBef>
              <a:spcAft>
                <a:spcPts val="0"/>
              </a:spcAft>
              <a:buSzPts val="3600"/>
              <a:buNone/>
              <a:defRPr sz="6400"/>
            </a:lvl3pPr>
            <a:lvl4pPr lvl="3" algn="l">
              <a:lnSpc>
                <a:spcPct val="100000"/>
              </a:lnSpc>
              <a:spcBef>
                <a:spcPts val="0"/>
              </a:spcBef>
              <a:spcAft>
                <a:spcPts val="0"/>
              </a:spcAft>
              <a:buSzPts val="3600"/>
              <a:buNone/>
              <a:defRPr sz="6400"/>
            </a:lvl4pPr>
            <a:lvl5pPr lvl="4" algn="l">
              <a:lnSpc>
                <a:spcPct val="100000"/>
              </a:lnSpc>
              <a:spcBef>
                <a:spcPts val="0"/>
              </a:spcBef>
              <a:spcAft>
                <a:spcPts val="0"/>
              </a:spcAft>
              <a:buSzPts val="3600"/>
              <a:buNone/>
              <a:defRPr sz="6400"/>
            </a:lvl5pPr>
            <a:lvl6pPr lvl="5" algn="l">
              <a:lnSpc>
                <a:spcPct val="100000"/>
              </a:lnSpc>
              <a:spcBef>
                <a:spcPts val="0"/>
              </a:spcBef>
              <a:spcAft>
                <a:spcPts val="0"/>
              </a:spcAft>
              <a:buSzPts val="3600"/>
              <a:buNone/>
              <a:defRPr sz="6400"/>
            </a:lvl6pPr>
            <a:lvl7pPr lvl="6" algn="l">
              <a:lnSpc>
                <a:spcPct val="100000"/>
              </a:lnSpc>
              <a:spcBef>
                <a:spcPts val="0"/>
              </a:spcBef>
              <a:spcAft>
                <a:spcPts val="0"/>
              </a:spcAft>
              <a:buSzPts val="3600"/>
              <a:buNone/>
              <a:defRPr sz="6400"/>
            </a:lvl7pPr>
            <a:lvl8pPr lvl="7" algn="l">
              <a:lnSpc>
                <a:spcPct val="100000"/>
              </a:lnSpc>
              <a:spcBef>
                <a:spcPts val="0"/>
              </a:spcBef>
              <a:spcAft>
                <a:spcPts val="0"/>
              </a:spcAft>
              <a:buSzPts val="3600"/>
              <a:buNone/>
              <a:defRPr sz="6400"/>
            </a:lvl8pPr>
            <a:lvl9pPr lvl="8" algn="l">
              <a:lnSpc>
                <a:spcPct val="100000"/>
              </a:lnSpc>
              <a:spcBef>
                <a:spcPts val="0"/>
              </a:spcBef>
              <a:spcAft>
                <a:spcPts val="0"/>
              </a:spcAft>
              <a:buSzPts val="3600"/>
              <a:buNone/>
              <a:defRPr sz="6400"/>
            </a:lvl9pPr>
          </a:lstStyle>
          <a:p>
            <a:endParaRPr/>
          </a:p>
        </p:txBody>
      </p:sp>
      <p:sp>
        <p:nvSpPr>
          <p:cNvPr id="124" name="Google Shape;124;p65"/>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5"/>
        <p:cNvGrpSpPr/>
        <p:nvPr/>
      </p:nvGrpSpPr>
      <p:grpSpPr>
        <a:xfrm>
          <a:off x="0" y="0"/>
          <a:ext cx="0" cy="0"/>
          <a:chOff x="0" y="0"/>
          <a:chExt cx="0" cy="0"/>
        </a:xfrm>
      </p:grpSpPr>
      <p:sp>
        <p:nvSpPr>
          <p:cNvPr id="126" name="Google Shape;126;p6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Arial"/>
              <a:buNone/>
            </a:pPr>
            <a:endParaRPr sz="2400" b="0" i="0" u="none" strike="noStrike" cap="none">
              <a:solidFill>
                <a:schemeClr val="dk1"/>
              </a:solidFill>
              <a:latin typeface="Arial"/>
              <a:ea typeface="Arial"/>
              <a:cs typeface="Arial"/>
              <a:sym typeface="Arial"/>
            </a:endParaRPr>
          </a:p>
        </p:txBody>
      </p:sp>
      <p:sp>
        <p:nvSpPr>
          <p:cNvPr id="127" name="Google Shape;127;p66"/>
          <p:cNvSpPr txBox="1">
            <a:spLocks noGrp="1"/>
          </p:cNvSpPr>
          <p:nvPr>
            <p:ph type="title"/>
          </p:nvPr>
        </p:nvSpPr>
        <p:spPr>
          <a:xfrm>
            <a:off x="354000" y="1644233"/>
            <a:ext cx="5393600" cy="1976400"/>
          </a:xfrm>
          <a:prstGeom prst="rect">
            <a:avLst/>
          </a:prstGeom>
          <a:noFill/>
          <a:ln>
            <a:noFill/>
          </a:ln>
        </p:spPr>
        <p:txBody>
          <a:bodyPr spcFirstLastPara="1" wrap="square" lIns="68575" tIns="68575" rIns="68575" bIns="68575" anchor="b" anchorCtr="0">
            <a:normAutofit/>
          </a:bodyPr>
          <a:lstStyle>
            <a:lvl1pPr lvl="0" algn="ctr">
              <a:lnSpc>
                <a:spcPct val="100000"/>
              </a:lnSpc>
              <a:spcBef>
                <a:spcPts val="0"/>
              </a:spcBef>
              <a:spcAft>
                <a:spcPts val="0"/>
              </a:spcAft>
              <a:buSzPts val="3200"/>
              <a:buNone/>
              <a:defRPr sz="5600"/>
            </a:lvl1pPr>
            <a:lvl2pPr lvl="1" algn="ctr">
              <a:lnSpc>
                <a:spcPct val="100000"/>
              </a:lnSpc>
              <a:spcBef>
                <a:spcPts val="0"/>
              </a:spcBef>
              <a:spcAft>
                <a:spcPts val="0"/>
              </a:spcAft>
              <a:buSzPts val="3200"/>
              <a:buNone/>
              <a:defRPr sz="5600"/>
            </a:lvl2pPr>
            <a:lvl3pPr lvl="2" algn="ctr">
              <a:lnSpc>
                <a:spcPct val="100000"/>
              </a:lnSpc>
              <a:spcBef>
                <a:spcPts val="0"/>
              </a:spcBef>
              <a:spcAft>
                <a:spcPts val="0"/>
              </a:spcAft>
              <a:buSzPts val="3200"/>
              <a:buNone/>
              <a:defRPr sz="5600"/>
            </a:lvl3pPr>
            <a:lvl4pPr lvl="3" algn="ctr">
              <a:lnSpc>
                <a:spcPct val="100000"/>
              </a:lnSpc>
              <a:spcBef>
                <a:spcPts val="0"/>
              </a:spcBef>
              <a:spcAft>
                <a:spcPts val="0"/>
              </a:spcAft>
              <a:buSzPts val="3200"/>
              <a:buNone/>
              <a:defRPr sz="5600"/>
            </a:lvl4pPr>
            <a:lvl5pPr lvl="4" algn="ctr">
              <a:lnSpc>
                <a:spcPct val="100000"/>
              </a:lnSpc>
              <a:spcBef>
                <a:spcPts val="0"/>
              </a:spcBef>
              <a:spcAft>
                <a:spcPts val="0"/>
              </a:spcAft>
              <a:buSzPts val="3200"/>
              <a:buNone/>
              <a:defRPr sz="5600"/>
            </a:lvl5pPr>
            <a:lvl6pPr lvl="5" algn="ctr">
              <a:lnSpc>
                <a:spcPct val="100000"/>
              </a:lnSpc>
              <a:spcBef>
                <a:spcPts val="0"/>
              </a:spcBef>
              <a:spcAft>
                <a:spcPts val="0"/>
              </a:spcAft>
              <a:buSzPts val="3200"/>
              <a:buNone/>
              <a:defRPr sz="5600"/>
            </a:lvl6pPr>
            <a:lvl7pPr lvl="6" algn="ctr">
              <a:lnSpc>
                <a:spcPct val="100000"/>
              </a:lnSpc>
              <a:spcBef>
                <a:spcPts val="0"/>
              </a:spcBef>
              <a:spcAft>
                <a:spcPts val="0"/>
              </a:spcAft>
              <a:buSzPts val="3200"/>
              <a:buNone/>
              <a:defRPr sz="5600"/>
            </a:lvl7pPr>
            <a:lvl8pPr lvl="7" algn="ctr">
              <a:lnSpc>
                <a:spcPct val="100000"/>
              </a:lnSpc>
              <a:spcBef>
                <a:spcPts val="0"/>
              </a:spcBef>
              <a:spcAft>
                <a:spcPts val="0"/>
              </a:spcAft>
              <a:buSzPts val="3200"/>
              <a:buNone/>
              <a:defRPr sz="5600"/>
            </a:lvl8pPr>
            <a:lvl9pPr lvl="8" algn="ctr">
              <a:lnSpc>
                <a:spcPct val="100000"/>
              </a:lnSpc>
              <a:spcBef>
                <a:spcPts val="0"/>
              </a:spcBef>
              <a:spcAft>
                <a:spcPts val="0"/>
              </a:spcAft>
              <a:buSzPts val="3200"/>
              <a:buNone/>
              <a:defRPr sz="5600"/>
            </a:lvl9pPr>
          </a:lstStyle>
          <a:p>
            <a:endParaRPr/>
          </a:p>
        </p:txBody>
      </p:sp>
      <p:sp>
        <p:nvSpPr>
          <p:cNvPr id="128" name="Google Shape;128;p66"/>
          <p:cNvSpPr txBox="1">
            <a:spLocks noGrp="1"/>
          </p:cNvSpPr>
          <p:nvPr>
            <p:ph type="subTitle" idx="1"/>
          </p:nvPr>
        </p:nvSpPr>
        <p:spPr>
          <a:xfrm>
            <a:off x="354000" y="3737433"/>
            <a:ext cx="5393600" cy="1646800"/>
          </a:xfrm>
          <a:prstGeom prst="rect">
            <a:avLst/>
          </a:prstGeom>
          <a:noFill/>
          <a:ln>
            <a:noFill/>
          </a:ln>
        </p:spPr>
        <p:txBody>
          <a:bodyPr spcFirstLastPara="1" wrap="square" lIns="68575" tIns="68575" rIns="68575" bIns="68575" anchor="t" anchorCtr="0">
            <a:normAutofit/>
          </a:bodyPr>
          <a:lstStyle>
            <a:lvl1pPr lvl="0" algn="ctr">
              <a:lnSpc>
                <a:spcPct val="100000"/>
              </a:lnSpc>
              <a:spcBef>
                <a:spcPts val="0"/>
              </a:spcBef>
              <a:spcAft>
                <a:spcPts val="0"/>
              </a:spcAft>
              <a:buSzPts val="1600"/>
              <a:buNone/>
              <a:defRPr sz="2800"/>
            </a:lvl1pPr>
            <a:lvl2pPr lvl="1" algn="ctr">
              <a:lnSpc>
                <a:spcPct val="100000"/>
              </a:lnSpc>
              <a:spcBef>
                <a:spcPts val="0"/>
              </a:spcBef>
              <a:spcAft>
                <a:spcPts val="0"/>
              </a:spcAft>
              <a:buSzPts val="1600"/>
              <a:buNone/>
              <a:defRPr sz="2800"/>
            </a:lvl2pPr>
            <a:lvl3pPr lvl="2" algn="ctr">
              <a:lnSpc>
                <a:spcPct val="100000"/>
              </a:lnSpc>
              <a:spcBef>
                <a:spcPts val="0"/>
              </a:spcBef>
              <a:spcAft>
                <a:spcPts val="0"/>
              </a:spcAft>
              <a:buSzPts val="1600"/>
              <a:buNone/>
              <a:defRPr sz="2800"/>
            </a:lvl3pPr>
            <a:lvl4pPr lvl="3" algn="ctr">
              <a:lnSpc>
                <a:spcPct val="100000"/>
              </a:lnSpc>
              <a:spcBef>
                <a:spcPts val="0"/>
              </a:spcBef>
              <a:spcAft>
                <a:spcPts val="0"/>
              </a:spcAft>
              <a:buSzPts val="1600"/>
              <a:buNone/>
              <a:defRPr sz="2800"/>
            </a:lvl4pPr>
            <a:lvl5pPr lvl="4" algn="ctr">
              <a:lnSpc>
                <a:spcPct val="100000"/>
              </a:lnSpc>
              <a:spcBef>
                <a:spcPts val="0"/>
              </a:spcBef>
              <a:spcAft>
                <a:spcPts val="0"/>
              </a:spcAft>
              <a:buSzPts val="1600"/>
              <a:buNone/>
              <a:defRPr sz="2800"/>
            </a:lvl5pPr>
            <a:lvl6pPr lvl="5" algn="ctr">
              <a:lnSpc>
                <a:spcPct val="100000"/>
              </a:lnSpc>
              <a:spcBef>
                <a:spcPts val="0"/>
              </a:spcBef>
              <a:spcAft>
                <a:spcPts val="0"/>
              </a:spcAft>
              <a:buSzPts val="1600"/>
              <a:buNone/>
              <a:defRPr sz="2800"/>
            </a:lvl6pPr>
            <a:lvl7pPr lvl="6" algn="ctr">
              <a:lnSpc>
                <a:spcPct val="100000"/>
              </a:lnSpc>
              <a:spcBef>
                <a:spcPts val="0"/>
              </a:spcBef>
              <a:spcAft>
                <a:spcPts val="0"/>
              </a:spcAft>
              <a:buSzPts val="1600"/>
              <a:buNone/>
              <a:defRPr sz="2800"/>
            </a:lvl7pPr>
            <a:lvl8pPr lvl="7" algn="ctr">
              <a:lnSpc>
                <a:spcPct val="100000"/>
              </a:lnSpc>
              <a:spcBef>
                <a:spcPts val="0"/>
              </a:spcBef>
              <a:spcAft>
                <a:spcPts val="0"/>
              </a:spcAft>
              <a:buSzPts val="1600"/>
              <a:buNone/>
              <a:defRPr sz="2800"/>
            </a:lvl8pPr>
            <a:lvl9pPr lvl="8" algn="ctr">
              <a:lnSpc>
                <a:spcPct val="100000"/>
              </a:lnSpc>
              <a:spcBef>
                <a:spcPts val="0"/>
              </a:spcBef>
              <a:spcAft>
                <a:spcPts val="0"/>
              </a:spcAft>
              <a:buSzPts val="1600"/>
              <a:buNone/>
              <a:defRPr sz="2800"/>
            </a:lvl9pPr>
          </a:lstStyle>
          <a:p>
            <a:endParaRPr/>
          </a:p>
        </p:txBody>
      </p:sp>
      <p:sp>
        <p:nvSpPr>
          <p:cNvPr id="129" name="Google Shape;129;p66"/>
          <p:cNvSpPr txBox="1">
            <a:spLocks noGrp="1"/>
          </p:cNvSpPr>
          <p:nvPr>
            <p:ph type="body" idx="2"/>
          </p:nvPr>
        </p:nvSpPr>
        <p:spPr>
          <a:xfrm>
            <a:off x="6586000" y="965433"/>
            <a:ext cx="5116000" cy="4926800"/>
          </a:xfrm>
          <a:prstGeom prst="rect">
            <a:avLst/>
          </a:prstGeom>
          <a:noFill/>
          <a:ln>
            <a:noFill/>
          </a:ln>
        </p:spPr>
        <p:txBody>
          <a:bodyPr spcFirstLastPara="1" wrap="square" lIns="68575" tIns="68575" rIns="68575" bIns="68575" anchor="ctr" anchorCtr="0">
            <a:normAutofit/>
          </a:bodyPr>
          <a:lstStyle>
            <a:lvl1pPr marL="457200" lvl="0" indent="-317500" algn="l">
              <a:lnSpc>
                <a:spcPct val="115000"/>
              </a:lnSpc>
              <a:spcBef>
                <a:spcPts val="0"/>
              </a:spcBef>
              <a:spcAft>
                <a:spcPts val="0"/>
              </a:spcAft>
              <a:buSzPts val="14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30" name="Google Shape;130;p66"/>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3" name="Google Shape;23;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1"/>
        <p:cNvGrpSpPr/>
        <p:nvPr/>
      </p:nvGrpSpPr>
      <p:grpSpPr>
        <a:xfrm>
          <a:off x="0" y="0"/>
          <a:ext cx="0" cy="0"/>
          <a:chOff x="0" y="0"/>
          <a:chExt cx="0" cy="0"/>
        </a:xfrm>
      </p:grpSpPr>
      <p:sp>
        <p:nvSpPr>
          <p:cNvPr id="132" name="Google Shape;132;p67"/>
          <p:cNvSpPr txBox="1">
            <a:spLocks noGrp="1"/>
          </p:cNvSpPr>
          <p:nvPr>
            <p:ph type="body" idx="1"/>
          </p:nvPr>
        </p:nvSpPr>
        <p:spPr>
          <a:xfrm>
            <a:off x="415600" y="5640767"/>
            <a:ext cx="7998400" cy="806800"/>
          </a:xfrm>
          <a:prstGeom prst="rect">
            <a:avLst/>
          </a:prstGeom>
          <a:noFill/>
          <a:ln>
            <a:noFill/>
          </a:ln>
        </p:spPr>
        <p:txBody>
          <a:bodyPr spcFirstLastPara="1" wrap="square" lIns="68575" tIns="68575" rIns="68575" bIns="68575" anchor="ctr" anchorCtr="0">
            <a:normAutofit/>
          </a:bodyPr>
          <a:lstStyle>
            <a:lvl1pPr marL="457200" lvl="0" indent="-228600" algn="l">
              <a:lnSpc>
                <a:spcPct val="100000"/>
              </a:lnSpc>
              <a:spcBef>
                <a:spcPts val="0"/>
              </a:spcBef>
              <a:spcAft>
                <a:spcPts val="0"/>
              </a:spcAft>
              <a:buSzPts val="1400"/>
              <a:buNone/>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33" name="Google Shape;133;p67"/>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4"/>
        <p:cNvGrpSpPr/>
        <p:nvPr/>
      </p:nvGrpSpPr>
      <p:grpSpPr>
        <a:xfrm>
          <a:off x="0" y="0"/>
          <a:ext cx="0" cy="0"/>
          <a:chOff x="0" y="0"/>
          <a:chExt cx="0" cy="0"/>
        </a:xfrm>
      </p:grpSpPr>
      <p:sp>
        <p:nvSpPr>
          <p:cNvPr id="135" name="Google Shape;135;p68"/>
          <p:cNvSpPr txBox="1">
            <a:spLocks noGrp="1"/>
          </p:cNvSpPr>
          <p:nvPr>
            <p:ph type="title"/>
          </p:nvPr>
        </p:nvSpPr>
        <p:spPr>
          <a:xfrm>
            <a:off x="415600" y="1474833"/>
            <a:ext cx="11360800" cy="2618000"/>
          </a:xfrm>
          <a:prstGeom prst="rect">
            <a:avLst/>
          </a:prstGeom>
          <a:noFill/>
          <a:ln>
            <a:noFill/>
          </a:ln>
        </p:spPr>
        <p:txBody>
          <a:bodyPr spcFirstLastPara="1" wrap="square" lIns="68575" tIns="68575" rIns="68575" bIns="68575" anchor="b" anchorCtr="0">
            <a:normAutofit/>
          </a:bodyPr>
          <a:lstStyle>
            <a:lvl1pPr lvl="0" algn="ctr">
              <a:lnSpc>
                <a:spcPct val="100000"/>
              </a:lnSpc>
              <a:spcBef>
                <a:spcPts val="0"/>
              </a:spcBef>
              <a:spcAft>
                <a:spcPts val="0"/>
              </a:spcAft>
              <a:buSzPts val="9000"/>
              <a:buNone/>
              <a:defRPr sz="16000"/>
            </a:lvl1pPr>
            <a:lvl2pPr lvl="1" algn="ctr">
              <a:lnSpc>
                <a:spcPct val="100000"/>
              </a:lnSpc>
              <a:spcBef>
                <a:spcPts val="0"/>
              </a:spcBef>
              <a:spcAft>
                <a:spcPts val="0"/>
              </a:spcAft>
              <a:buSzPts val="9000"/>
              <a:buNone/>
              <a:defRPr sz="16000"/>
            </a:lvl2pPr>
            <a:lvl3pPr lvl="2" algn="ctr">
              <a:lnSpc>
                <a:spcPct val="100000"/>
              </a:lnSpc>
              <a:spcBef>
                <a:spcPts val="0"/>
              </a:spcBef>
              <a:spcAft>
                <a:spcPts val="0"/>
              </a:spcAft>
              <a:buSzPts val="9000"/>
              <a:buNone/>
              <a:defRPr sz="16000"/>
            </a:lvl3pPr>
            <a:lvl4pPr lvl="3" algn="ctr">
              <a:lnSpc>
                <a:spcPct val="100000"/>
              </a:lnSpc>
              <a:spcBef>
                <a:spcPts val="0"/>
              </a:spcBef>
              <a:spcAft>
                <a:spcPts val="0"/>
              </a:spcAft>
              <a:buSzPts val="9000"/>
              <a:buNone/>
              <a:defRPr sz="16000"/>
            </a:lvl4pPr>
            <a:lvl5pPr lvl="4" algn="ctr">
              <a:lnSpc>
                <a:spcPct val="100000"/>
              </a:lnSpc>
              <a:spcBef>
                <a:spcPts val="0"/>
              </a:spcBef>
              <a:spcAft>
                <a:spcPts val="0"/>
              </a:spcAft>
              <a:buSzPts val="9000"/>
              <a:buNone/>
              <a:defRPr sz="16000"/>
            </a:lvl5pPr>
            <a:lvl6pPr lvl="5" algn="ctr">
              <a:lnSpc>
                <a:spcPct val="100000"/>
              </a:lnSpc>
              <a:spcBef>
                <a:spcPts val="0"/>
              </a:spcBef>
              <a:spcAft>
                <a:spcPts val="0"/>
              </a:spcAft>
              <a:buSzPts val="9000"/>
              <a:buNone/>
              <a:defRPr sz="16000"/>
            </a:lvl6pPr>
            <a:lvl7pPr lvl="6" algn="ctr">
              <a:lnSpc>
                <a:spcPct val="100000"/>
              </a:lnSpc>
              <a:spcBef>
                <a:spcPts val="0"/>
              </a:spcBef>
              <a:spcAft>
                <a:spcPts val="0"/>
              </a:spcAft>
              <a:buSzPts val="9000"/>
              <a:buNone/>
              <a:defRPr sz="16000"/>
            </a:lvl7pPr>
            <a:lvl8pPr lvl="7" algn="ctr">
              <a:lnSpc>
                <a:spcPct val="100000"/>
              </a:lnSpc>
              <a:spcBef>
                <a:spcPts val="0"/>
              </a:spcBef>
              <a:spcAft>
                <a:spcPts val="0"/>
              </a:spcAft>
              <a:buSzPts val="9000"/>
              <a:buNone/>
              <a:defRPr sz="16000"/>
            </a:lvl8pPr>
            <a:lvl9pPr lvl="8" algn="ctr">
              <a:lnSpc>
                <a:spcPct val="100000"/>
              </a:lnSpc>
              <a:spcBef>
                <a:spcPts val="0"/>
              </a:spcBef>
              <a:spcAft>
                <a:spcPts val="0"/>
              </a:spcAft>
              <a:buSzPts val="9000"/>
              <a:buNone/>
              <a:defRPr sz="16000"/>
            </a:lvl9pPr>
          </a:lstStyle>
          <a:p>
            <a:endParaRPr/>
          </a:p>
        </p:txBody>
      </p:sp>
      <p:sp>
        <p:nvSpPr>
          <p:cNvPr id="136" name="Google Shape;136;p68"/>
          <p:cNvSpPr txBox="1">
            <a:spLocks noGrp="1"/>
          </p:cNvSpPr>
          <p:nvPr>
            <p:ph type="body" idx="1"/>
          </p:nvPr>
        </p:nvSpPr>
        <p:spPr>
          <a:xfrm>
            <a:off x="415600" y="4202967"/>
            <a:ext cx="11360800" cy="1734400"/>
          </a:xfrm>
          <a:prstGeom prst="rect">
            <a:avLst/>
          </a:prstGeom>
          <a:noFill/>
          <a:ln>
            <a:noFill/>
          </a:ln>
        </p:spPr>
        <p:txBody>
          <a:bodyPr spcFirstLastPara="1" wrap="square" lIns="68575" tIns="68575" rIns="68575" bIns="68575" anchor="t" anchorCtr="0">
            <a:normAutofit/>
          </a:bodyPr>
          <a:lstStyle>
            <a:lvl1pPr marL="457200" lvl="0" indent="-317500" algn="ctr">
              <a:lnSpc>
                <a:spcPct val="115000"/>
              </a:lnSpc>
              <a:spcBef>
                <a:spcPts val="0"/>
              </a:spcBef>
              <a:spcAft>
                <a:spcPts val="0"/>
              </a:spcAft>
              <a:buSzPts val="14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37" name="Google Shape;137;p68"/>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69"/>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lvl="0" indent="0" algn="r">
              <a:buClr>
                <a:schemeClr val="dk2"/>
              </a:buClr>
              <a:buSzPts val="1000"/>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000"/>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000"/>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000"/>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000"/>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000"/>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000"/>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000"/>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6"/>
        <p:cNvGrpSpPr/>
        <p:nvPr/>
      </p:nvGrpSpPr>
      <p:grpSpPr>
        <a:xfrm>
          <a:off x="0" y="0"/>
          <a:ext cx="0" cy="0"/>
          <a:chOff x="0" y="0"/>
          <a:chExt cx="0" cy="0"/>
        </a:xfrm>
      </p:grpSpPr>
      <p:sp>
        <p:nvSpPr>
          <p:cNvPr id="147" name="Google Shape;147;g20c5b7e6071_2_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g20c5b7e6071_2_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9" name="Google Shape;149;g20c5b7e6071_2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g20c5b7e6071_2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20c5b7e6071_2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2"/>
        <p:cNvGrpSpPr/>
        <p:nvPr/>
      </p:nvGrpSpPr>
      <p:grpSpPr>
        <a:xfrm>
          <a:off x="0" y="0"/>
          <a:ext cx="0" cy="0"/>
          <a:chOff x="0" y="0"/>
          <a:chExt cx="0" cy="0"/>
        </a:xfrm>
      </p:grpSpPr>
      <p:sp>
        <p:nvSpPr>
          <p:cNvPr id="153" name="Google Shape;153;g20c5b7e6071_2_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g20c5b7e6071_2_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g20c5b7e6071_2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g20c5b7e6071_2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g20c5b7e6071_2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8"/>
        <p:cNvGrpSpPr/>
        <p:nvPr/>
      </p:nvGrpSpPr>
      <p:grpSpPr>
        <a:xfrm>
          <a:off x="0" y="0"/>
          <a:ext cx="0" cy="0"/>
          <a:chOff x="0" y="0"/>
          <a:chExt cx="0" cy="0"/>
        </a:xfrm>
      </p:grpSpPr>
      <p:sp>
        <p:nvSpPr>
          <p:cNvPr id="159" name="Google Shape;159;g20c5b7e6071_2_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g20c5b7e6071_2_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1" name="Google Shape;161;g20c5b7e6071_2_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g20c5b7e6071_2_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g20c5b7e6071_2_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4"/>
        <p:cNvGrpSpPr/>
        <p:nvPr/>
      </p:nvGrpSpPr>
      <p:grpSpPr>
        <a:xfrm>
          <a:off x="0" y="0"/>
          <a:ext cx="0" cy="0"/>
          <a:chOff x="0" y="0"/>
          <a:chExt cx="0" cy="0"/>
        </a:xfrm>
      </p:grpSpPr>
      <p:sp>
        <p:nvSpPr>
          <p:cNvPr id="165" name="Google Shape;165;g20c5b7e6071_2_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g20c5b7e6071_2_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g20c5b7e6071_2_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g20c5b7e6071_2_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g20c5b7e6071_2_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g20c5b7e6071_2_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1"/>
        <p:cNvGrpSpPr/>
        <p:nvPr/>
      </p:nvGrpSpPr>
      <p:grpSpPr>
        <a:xfrm>
          <a:off x="0" y="0"/>
          <a:ext cx="0" cy="0"/>
          <a:chOff x="0" y="0"/>
          <a:chExt cx="0" cy="0"/>
        </a:xfrm>
      </p:grpSpPr>
      <p:sp>
        <p:nvSpPr>
          <p:cNvPr id="172" name="Google Shape;172;g20c5b7e6071_2_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g20c5b7e6071_2_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4" name="Google Shape;174;g20c5b7e6071_2_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g20c5b7e6071_2_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6" name="Google Shape;176;g20c5b7e6071_2_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g20c5b7e6071_2_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g20c5b7e6071_2_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g20c5b7e6071_2_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g20c5b7e6071_2_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g20c5b7e6071_2_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g20c5b7e6071_2_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g20c5b7e6071_2_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5"/>
        <p:cNvGrpSpPr/>
        <p:nvPr/>
      </p:nvGrpSpPr>
      <p:grpSpPr>
        <a:xfrm>
          <a:off x="0" y="0"/>
          <a:ext cx="0" cy="0"/>
          <a:chOff x="0" y="0"/>
          <a:chExt cx="0" cy="0"/>
        </a:xfrm>
      </p:grpSpPr>
      <p:sp>
        <p:nvSpPr>
          <p:cNvPr id="186" name="Google Shape;186;g20c5b7e6071_2_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g20c5b7e6071_2_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g20c5b7e6071_2_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43"/>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27" name="Google Shape;27;p43"/>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28" name="Google Shape;28;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9"/>
        <p:cNvGrpSpPr/>
        <p:nvPr/>
      </p:nvGrpSpPr>
      <p:grpSpPr>
        <a:xfrm>
          <a:off x="0" y="0"/>
          <a:ext cx="0" cy="0"/>
          <a:chOff x="0" y="0"/>
          <a:chExt cx="0" cy="0"/>
        </a:xfrm>
      </p:grpSpPr>
      <p:sp>
        <p:nvSpPr>
          <p:cNvPr id="190" name="Google Shape;190;g20c5b7e6071_2_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g20c5b7e6071_2_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2" name="Google Shape;192;g20c5b7e6071_2_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3" name="Google Shape;193;g20c5b7e6071_2_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g20c5b7e6071_2_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g20c5b7e6071_2_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6"/>
        <p:cNvGrpSpPr/>
        <p:nvPr/>
      </p:nvGrpSpPr>
      <p:grpSpPr>
        <a:xfrm>
          <a:off x="0" y="0"/>
          <a:ext cx="0" cy="0"/>
          <a:chOff x="0" y="0"/>
          <a:chExt cx="0" cy="0"/>
        </a:xfrm>
      </p:grpSpPr>
      <p:sp>
        <p:nvSpPr>
          <p:cNvPr id="197" name="Google Shape;197;g20c5b7e6071_2_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g20c5b7e6071_2_56"/>
          <p:cNvSpPr>
            <a:spLocks noGrp="1"/>
          </p:cNvSpPr>
          <p:nvPr>
            <p:ph type="pic" idx="2"/>
          </p:nvPr>
        </p:nvSpPr>
        <p:spPr>
          <a:xfrm>
            <a:off x="5183188" y="987425"/>
            <a:ext cx="6172200" cy="4873625"/>
          </a:xfrm>
          <a:prstGeom prst="rect">
            <a:avLst/>
          </a:prstGeom>
          <a:noFill/>
          <a:ln>
            <a:noFill/>
          </a:ln>
        </p:spPr>
      </p:sp>
      <p:sp>
        <p:nvSpPr>
          <p:cNvPr id="199" name="Google Shape;199;g20c5b7e6071_2_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0" name="Google Shape;200;g20c5b7e6071_2_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g20c5b7e6071_2_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g20c5b7e6071_2_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3"/>
        <p:cNvGrpSpPr/>
        <p:nvPr/>
      </p:nvGrpSpPr>
      <p:grpSpPr>
        <a:xfrm>
          <a:off x="0" y="0"/>
          <a:ext cx="0" cy="0"/>
          <a:chOff x="0" y="0"/>
          <a:chExt cx="0" cy="0"/>
        </a:xfrm>
      </p:grpSpPr>
      <p:sp>
        <p:nvSpPr>
          <p:cNvPr id="204" name="Google Shape;204;g20c5b7e6071_2_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g20c5b7e6071_2_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g20c5b7e6071_2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g20c5b7e6071_2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g20c5b7e6071_2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9"/>
        <p:cNvGrpSpPr/>
        <p:nvPr/>
      </p:nvGrpSpPr>
      <p:grpSpPr>
        <a:xfrm>
          <a:off x="0" y="0"/>
          <a:ext cx="0" cy="0"/>
          <a:chOff x="0" y="0"/>
          <a:chExt cx="0" cy="0"/>
        </a:xfrm>
      </p:grpSpPr>
      <p:sp>
        <p:nvSpPr>
          <p:cNvPr id="210" name="Google Shape;210;g20c5b7e6071_2_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g20c5b7e6071_2_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g20c5b7e6071_2_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g20c5b7e6071_2_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g20c5b7e6071_2_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19"/>
        <p:cNvGrpSpPr/>
        <p:nvPr/>
      </p:nvGrpSpPr>
      <p:grpSpPr>
        <a:xfrm>
          <a:off x="0" y="0"/>
          <a:ext cx="0" cy="0"/>
          <a:chOff x="0" y="0"/>
          <a:chExt cx="0" cy="0"/>
        </a:xfrm>
      </p:grpSpPr>
      <p:sp>
        <p:nvSpPr>
          <p:cNvPr id="220" name="Google Shape;220;g20c5b7e6071_7_4"/>
          <p:cNvSpPr txBox="1">
            <a:spLocks noGrp="1"/>
          </p:cNvSpPr>
          <p:nvPr>
            <p:ph type="body" idx="1"/>
          </p:nvPr>
        </p:nvSpPr>
        <p:spPr>
          <a:xfrm>
            <a:off x="600670" y="5929931"/>
            <a:ext cx="10985502" cy="318489"/>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1800"/>
              <a:buFont typeface="Helvetica Neue"/>
              <a:buNone/>
              <a:defRPr sz="1800" b="1"/>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21" name="Google Shape;221;g20c5b7e6071_7_4"/>
          <p:cNvSpPr txBox="1">
            <a:spLocks noGrp="1"/>
          </p:cNvSpPr>
          <p:nvPr>
            <p:ph type="title"/>
          </p:nvPr>
        </p:nvSpPr>
        <p:spPr>
          <a:xfrm>
            <a:off x="603248" y="1287496"/>
            <a:ext cx="10985502" cy="2324100"/>
          </a:xfrm>
          <a:prstGeom prst="rect">
            <a:avLst/>
          </a:prstGeom>
          <a:noFill/>
          <a:ln>
            <a:noFill/>
          </a:ln>
        </p:spPr>
        <p:txBody>
          <a:bodyPr spcFirstLastPara="1" wrap="square" lIns="25400" tIns="25400" rIns="25400" bIns="25400" anchor="b" anchorCtr="0">
            <a:normAutofit/>
          </a:bodyPr>
          <a:lstStyle>
            <a:lvl1pPr lvl="0" algn="l">
              <a:lnSpc>
                <a:spcPct val="80000"/>
              </a:lnSpc>
              <a:spcBef>
                <a:spcPts val="0"/>
              </a:spcBef>
              <a:spcAft>
                <a:spcPts val="0"/>
              </a:spcAft>
              <a:buClr>
                <a:srgbClr val="000000"/>
              </a:buClr>
              <a:buSzPts val="5800"/>
              <a:buFont typeface="Helvetica Neue"/>
              <a:buNone/>
              <a:defRPr sz="5800"/>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a:endParaRPr/>
          </a:p>
        </p:txBody>
      </p:sp>
      <p:sp>
        <p:nvSpPr>
          <p:cNvPr id="222" name="Google Shape;222;g20c5b7e6071_7_4"/>
          <p:cNvSpPr txBox="1">
            <a:spLocks noGrp="1"/>
          </p:cNvSpPr>
          <p:nvPr>
            <p:ph type="body" idx="2"/>
          </p:nvPr>
        </p:nvSpPr>
        <p:spPr>
          <a:xfrm>
            <a:off x="600671" y="3611595"/>
            <a:ext cx="10985501" cy="952500"/>
          </a:xfrm>
          <a:prstGeom prst="rect">
            <a:avLst/>
          </a:prstGeom>
          <a:noFill/>
          <a:ln>
            <a:noFill/>
          </a:ln>
        </p:spPr>
        <p:txBody>
          <a:bodyPr spcFirstLastPara="1" wrap="square" lIns="25400" tIns="25400" rIns="25400" bIns="25400" anchor="t"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lvl1pPr>
            <a:lvl2pPr marL="914400" lvl="1" indent="-228600" algn="l">
              <a:lnSpc>
                <a:spcPct val="100000"/>
              </a:lnSpc>
              <a:spcBef>
                <a:spcPts val="0"/>
              </a:spcBef>
              <a:spcAft>
                <a:spcPts val="0"/>
              </a:spcAft>
              <a:buClr>
                <a:srgbClr val="000000"/>
              </a:buClr>
              <a:buSzPts val="2800"/>
              <a:buFont typeface="Helvetica Neue"/>
              <a:buNone/>
              <a:defRPr sz="2800" b="1"/>
            </a:lvl2pPr>
            <a:lvl3pPr marL="1371600" lvl="2" indent="-228600" algn="l">
              <a:lnSpc>
                <a:spcPct val="100000"/>
              </a:lnSpc>
              <a:spcBef>
                <a:spcPts val="0"/>
              </a:spcBef>
              <a:spcAft>
                <a:spcPts val="0"/>
              </a:spcAft>
              <a:buClr>
                <a:srgbClr val="000000"/>
              </a:buClr>
              <a:buSzPts val="2800"/>
              <a:buFont typeface="Helvetica Neue"/>
              <a:buNone/>
              <a:defRPr sz="2800" b="1"/>
            </a:lvl3pPr>
            <a:lvl4pPr marL="1828800" lvl="3" indent="-228600" algn="l">
              <a:lnSpc>
                <a:spcPct val="100000"/>
              </a:lnSpc>
              <a:spcBef>
                <a:spcPts val="0"/>
              </a:spcBef>
              <a:spcAft>
                <a:spcPts val="0"/>
              </a:spcAft>
              <a:buClr>
                <a:srgbClr val="000000"/>
              </a:buClr>
              <a:buSzPts val="2800"/>
              <a:buFont typeface="Helvetica Neue"/>
              <a:buNone/>
              <a:defRPr sz="2800" b="1"/>
            </a:lvl4pPr>
            <a:lvl5pPr marL="2286000" lvl="4" indent="-228600" algn="l">
              <a:lnSpc>
                <a:spcPct val="100000"/>
              </a:lnSpc>
              <a:spcBef>
                <a:spcPts val="0"/>
              </a:spcBef>
              <a:spcAft>
                <a:spcPts val="0"/>
              </a:spcAft>
              <a:buClr>
                <a:srgbClr val="000000"/>
              </a:buClr>
              <a:buSzPts val="2800"/>
              <a:buFont typeface="Helvetica Neue"/>
              <a:buNone/>
              <a:defRPr sz="2800" b="1"/>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23" name="Google Shape;223;g20c5b7e6071_7_4"/>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24"/>
        <p:cNvGrpSpPr/>
        <p:nvPr/>
      </p:nvGrpSpPr>
      <p:grpSpPr>
        <a:xfrm>
          <a:off x="0" y="0"/>
          <a:ext cx="0" cy="0"/>
          <a:chOff x="0" y="0"/>
          <a:chExt cx="0" cy="0"/>
        </a:xfrm>
      </p:grpSpPr>
      <p:sp>
        <p:nvSpPr>
          <p:cNvPr id="225" name="Google Shape;225;g20c5b7e6071_7_9"/>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226"/>
        <p:cNvGrpSpPr/>
        <p:nvPr/>
      </p:nvGrpSpPr>
      <p:grpSpPr>
        <a:xfrm>
          <a:off x="0" y="0"/>
          <a:ext cx="0" cy="0"/>
          <a:chOff x="0" y="0"/>
          <a:chExt cx="0" cy="0"/>
        </a:xfrm>
      </p:grpSpPr>
      <p:sp>
        <p:nvSpPr>
          <p:cNvPr id="227" name="Google Shape;227;g20c5b7e6071_7_11"/>
          <p:cNvSpPr>
            <a:spLocks noGrp="1"/>
          </p:cNvSpPr>
          <p:nvPr>
            <p:ph type="pic" idx="2"/>
          </p:nvPr>
        </p:nvSpPr>
        <p:spPr>
          <a:xfrm>
            <a:off x="-577850" y="-647700"/>
            <a:ext cx="13373100" cy="8009467"/>
          </a:xfrm>
          <a:prstGeom prst="rect">
            <a:avLst/>
          </a:prstGeom>
          <a:noFill/>
          <a:ln>
            <a:noFill/>
          </a:ln>
        </p:spPr>
      </p:sp>
      <p:sp>
        <p:nvSpPr>
          <p:cNvPr id="228" name="Google Shape;228;g20c5b7e6071_7_11"/>
          <p:cNvSpPr txBox="1">
            <a:spLocks noGrp="1"/>
          </p:cNvSpPr>
          <p:nvPr>
            <p:ph type="title"/>
          </p:nvPr>
        </p:nvSpPr>
        <p:spPr>
          <a:xfrm>
            <a:off x="603250" y="3562350"/>
            <a:ext cx="10985500" cy="2324100"/>
          </a:xfrm>
          <a:prstGeom prst="rect">
            <a:avLst/>
          </a:prstGeom>
          <a:noFill/>
          <a:ln>
            <a:noFill/>
          </a:ln>
        </p:spPr>
        <p:txBody>
          <a:bodyPr spcFirstLastPara="1" wrap="square" lIns="25400" tIns="25400" rIns="25400" bIns="25400" anchor="b" anchorCtr="0">
            <a:normAutofit/>
          </a:bodyPr>
          <a:lstStyle>
            <a:lvl1pPr lvl="0" algn="l">
              <a:lnSpc>
                <a:spcPct val="80000"/>
              </a:lnSpc>
              <a:spcBef>
                <a:spcPts val="0"/>
              </a:spcBef>
              <a:spcAft>
                <a:spcPts val="0"/>
              </a:spcAft>
              <a:buClr>
                <a:srgbClr val="000000"/>
              </a:buClr>
              <a:buSzPts val="5800"/>
              <a:buFont typeface="Helvetica Neue"/>
              <a:buNone/>
              <a:defRPr sz="5800"/>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a:endParaRPr/>
          </a:p>
        </p:txBody>
      </p:sp>
      <p:sp>
        <p:nvSpPr>
          <p:cNvPr id="229" name="Google Shape;229;g20c5b7e6071_7_11"/>
          <p:cNvSpPr txBox="1">
            <a:spLocks noGrp="1"/>
          </p:cNvSpPr>
          <p:nvPr>
            <p:ph type="body" idx="1"/>
          </p:nvPr>
        </p:nvSpPr>
        <p:spPr>
          <a:xfrm>
            <a:off x="603845" y="553069"/>
            <a:ext cx="10984311" cy="318489"/>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1800"/>
              <a:buFont typeface="Helvetica Neue"/>
              <a:buNone/>
              <a:defRPr sz="1800" b="1"/>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30" name="Google Shape;230;g20c5b7e6071_7_11"/>
          <p:cNvSpPr txBox="1">
            <a:spLocks noGrp="1"/>
          </p:cNvSpPr>
          <p:nvPr>
            <p:ph type="body" idx="3"/>
          </p:nvPr>
        </p:nvSpPr>
        <p:spPr>
          <a:xfrm>
            <a:off x="603250" y="5804955"/>
            <a:ext cx="10985500" cy="558476"/>
          </a:xfrm>
          <a:prstGeom prst="rect">
            <a:avLst/>
          </a:prstGeom>
          <a:noFill/>
          <a:ln>
            <a:noFill/>
          </a:ln>
        </p:spPr>
        <p:txBody>
          <a:bodyPr spcFirstLastPara="1" wrap="square" lIns="25400" tIns="25400" rIns="25400" bIns="25400" anchor="t"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lvl1pPr>
            <a:lvl2pPr marL="914400" lvl="1" indent="-228600" algn="l">
              <a:lnSpc>
                <a:spcPct val="100000"/>
              </a:lnSpc>
              <a:spcBef>
                <a:spcPts val="0"/>
              </a:spcBef>
              <a:spcAft>
                <a:spcPts val="0"/>
              </a:spcAft>
              <a:buClr>
                <a:srgbClr val="000000"/>
              </a:buClr>
              <a:buSzPts val="2800"/>
              <a:buFont typeface="Helvetica Neue"/>
              <a:buNone/>
              <a:defRPr sz="2800" b="1"/>
            </a:lvl2pPr>
            <a:lvl3pPr marL="1371600" lvl="2" indent="-228600" algn="l">
              <a:lnSpc>
                <a:spcPct val="100000"/>
              </a:lnSpc>
              <a:spcBef>
                <a:spcPts val="0"/>
              </a:spcBef>
              <a:spcAft>
                <a:spcPts val="0"/>
              </a:spcAft>
              <a:buClr>
                <a:srgbClr val="000000"/>
              </a:buClr>
              <a:buSzPts val="2800"/>
              <a:buFont typeface="Helvetica Neue"/>
              <a:buNone/>
              <a:defRPr sz="2800" b="1"/>
            </a:lvl3pPr>
            <a:lvl4pPr marL="1828800" lvl="3" indent="-228600" algn="l">
              <a:lnSpc>
                <a:spcPct val="100000"/>
              </a:lnSpc>
              <a:spcBef>
                <a:spcPts val="0"/>
              </a:spcBef>
              <a:spcAft>
                <a:spcPts val="0"/>
              </a:spcAft>
              <a:buClr>
                <a:srgbClr val="000000"/>
              </a:buClr>
              <a:buSzPts val="2800"/>
              <a:buFont typeface="Helvetica Neue"/>
              <a:buNone/>
              <a:defRPr sz="2800" b="1"/>
            </a:lvl4pPr>
            <a:lvl5pPr marL="2286000" lvl="4" indent="-228600" algn="l">
              <a:lnSpc>
                <a:spcPct val="100000"/>
              </a:lnSpc>
              <a:spcBef>
                <a:spcPts val="0"/>
              </a:spcBef>
              <a:spcAft>
                <a:spcPts val="0"/>
              </a:spcAft>
              <a:buClr>
                <a:srgbClr val="000000"/>
              </a:buClr>
              <a:buSzPts val="2800"/>
              <a:buFont typeface="Helvetica Neue"/>
              <a:buNone/>
              <a:defRPr sz="2800" b="1"/>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31" name="Google Shape;231;g20c5b7e6071_7_11"/>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32"/>
        <p:cNvGrpSpPr/>
        <p:nvPr/>
      </p:nvGrpSpPr>
      <p:grpSpPr>
        <a:xfrm>
          <a:off x="0" y="0"/>
          <a:ext cx="0" cy="0"/>
          <a:chOff x="0" y="0"/>
          <a:chExt cx="0" cy="0"/>
        </a:xfrm>
      </p:grpSpPr>
      <p:sp>
        <p:nvSpPr>
          <p:cNvPr id="233" name="Google Shape;233;g20c5b7e6071_7_17"/>
          <p:cNvSpPr>
            <a:spLocks noGrp="1"/>
          </p:cNvSpPr>
          <p:nvPr>
            <p:ph type="pic" idx="2"/>
          </p:nvPr>
        </p:nvSpPr>
        <p:spPr>
          <a:xfrm>
            <a:off x="5486400" y="-101600"/>
            <a:ext cx="6072418" cy="7067550"/>
          </a:xfrm>
          <a:prstGeom prst="rect">
            <a:avLst/>
          </a:prstGeom>
          <a:noFill/>
          <a:ln>
            <a:noFill/>
          </a:ln>
        </p:spPr>
      </p:sp>
      <p:sp>
        <p:nvSpPr>
          <p:cNvPr id="234" name="Google Shape;234;g20c5b7e6071_7_17"/>
          <p:cNvSpPr txBox="1">
            <a:spLocks noGrp="1"/>
          </p:cNvSpPr>
          <p:nvPr>
            <p:ph type="title"/>
          </p:nvPr>
        </p:nvSpPr>
        <p:spPr>
          <a:xfrm>
            <a:off x="603250" y="635000"/>
            <a:ext cx="4889500" cy="2941137"/>
          </a:xfrm>
          <a:prstGeom prst="rect">
            <a:avLst/>
          </a:prstGeom>
          <a:noFill/>
          <a:ln>
            <a:noFill/>
          </a:ln>
        </p:spPr>
        <p:txBody>
          <a:bodyPr spcFirstLastPara="1" wrap="square" lIns="25400" tIns="25400" rIns="25400" bIns="25400" anchor="b" anchorCtr="0">
            <a:normAutofit/>
          </a:bodyPr>
          <a:lstStyle>
            <a:lvl1pPr lvl="0" algn="l">
              <a:lnSpc>
                <a:spcPct val="80000"/>
              </a:lnSpc>
              <a:spcBef>
                <a:spcPts val="0"/>
              </a:spcBef>
              <a:spcAft>
                <a:spcPts val="0"/>
              </a:spcAft>
              <a:buClr>
                <a:srgbClr val="000000"/>
              </a:buClr>
              <a:buSzPts val="900"/>
              <a:buNone/>
              <a:defRPr/>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a:endParaRPr/>
          </a:p>
        </p:txBody>
      </p:sp>
      <p:sp>
        <p:nvSpPr>
          <p:cNvPr id="235" name="Google Shape;235;g20c5b7e6071_7_17"/>
          <p:cNvSpPr txBox="1">
            <a:spLocks noGrp="1"/>
          </p:cNvSpPr>
          <p:nvPr>
            <p:ph type="body" idx="1"/>
          </p:nvPr>
        </p:nvSpPr>
        <p:spPr>
          <a:xfrm>
            <a:off x="603250" y="3530288"/>
            <a:ext cx="4889500" cy="2692712"/>
          </a:xfrm>
          <a:prstGeom prst="rect">
            <a:avLst/>
          </a:prstGeom>
          <a:noFill/>
          <a:ln>
            <a:noFill/>
          </a:ln>
        </p:spPr>
        <p:txBody>
          <a:bodyPr spcFirstLastPara="1" wrap="square" lIns="25400" tIns="25400" rIns="25400" bIns="25400" anchor="t"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lvl1pPr>
            <a:lvl2pPr marL="914400" lvl="1" indent="-228600" algn="l">
              <a:lnSpc>
                <a:spcPct val="100000"/>
              </a:lnSpc>
              <a:spcBef>
                <a:spcPts val="0"/>
              </a:spcBef>
              <a:spcAft>
                <a:spcPts val="0"/>
              </a:spcAft>
              <a:buClr>
                <a:srgbClr val="000000"/>
              </a:buClr>
              <a:buSzPts val="2800"/>
              <a:buFont typeface="Helvetica Neue"/>
              <a:buNone/>
              <a:defRPr sz="2800" b="1"/>
            </a:lvl2pPr>
            <a:lvl3pPr marL="1371600" lvl="2" indent="-228600" algn="l">
              <a:lnSpc>
                <a:spcPct val="100000"/>
              </a:lnSpc>
              <a:spcBef>
                <a:spcPts val="0"/>
              </a:spcBef>
              <a:spcAft>
                <a:spcPts val="0"/>
              </a:spcAft>
              <a:buClr>
                <a:srgbClr val="000000"/>
              </a:buClr>
              <a:buSzPts val="2800"/>
              <a:buFont typeface="Helvetica Neue"/>
              <a:buNone/>
              <a:defRPr sz="2800" b="1"/>
            </a:lvl3pPr>
            <a:lvl4pPr marL="1828800" lvl="3" indent="-228600" algn="l">
              <a:lnSpc>
                <a:spcPct val="100000"/>
              </a:lnSpc>
              <a:spcBef>
                <a:spcPts val="0"/>
              </a:spcBef>
              <a:spcAft>
                <a:spcPts val="0"/>
              </a:spcAft>
              <a:buClr>
                <a:srgbClr val="000000"/>
              </a:buClr>
              <a:buSzPts val="2800"/>
              <a:buFont typeface="Helvetica Neue"/>
              <a:buNone/>
              <a:defRPr sz="2800" b="1"/>
            </a:lvl4pPr>
            <a:lvl5pPr marL="2286000" lvl="4" indent="-228600" algn="l">
              <a:lnSpc>
                <a:spcPct val="100000"/>
              </a:lnSpc>
              <a:spcBef>
                <a:spcPts val="0"/>
              </a:spcBef>
              <a:spcAft>
                <a:spcPts val="0"/>
              </a:spcAft>
              <a:buClr>
                <a:srgbClr val="000000"/>
              </a:buClr>
              <a:buSzPts val="2800"/>
              <a:buFont typeface="Helvetica Neue"/>
              <a:buNone/>
              <a:defRPr sz="2800" b="1"/>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36" name="Google Shape;236;g20c5b7e6071_7_17"/>
          <p:cNvSpPr txBox="1">
            <a:spLocks noGrp="1"/>
          </p:cNvSpPr>
          <p:nvPr>
            <p:ph type="sldNum" idx="12"/>
          </p:nvPr>
        </p:nvSpPr>
        <p:spPr>
          <a:xfrm>
            <a:off x="6000749" y="6542617"/>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37"/>
        <p:cNvGrpSpPr/>
        <p:nvPr/>
      </p:nvGrpSpPr>
      <p:grpSpPr>
        <a:xfrm>
          <a:off x="0" y="0"/>
          <a:ext cx="0" cy="0"/>
          <a:chOff x="0" y="0"/>
          <a:chExt cx="0" cy="0"/>
        </a:xfrm>
      </p:grpSpPr>
      <p:sp>
        <p:nvSpPr>
          <p:cNvPr id="238" name="Google Shape;238;g20c5b7e6071_7_22"/>
          <p:cNvSpPr txBox="1">
            <a:spLocks noGrp="1"/>
          </p:cNvSpPr>
          <p:nvPr>
            <p:ph type="title"/>
          </p:nvPr>
        </p:nvSpPr>
        <p:spPr>
          <a:xfrm>
            <a:off x="603250" y="539750"/>
            <a:ext cx="10985500" cy="716581"/>
          </a:xfrm>
          <a:prstGeom prst="rect">
            <a:avLst/>
          </a:prstGeom>
          <a:noFill/>
          <a:ln>
            <a:noFill/>
          </a:ln>
        </p:spPr>
        <p:txBody>
          <a:bodyPr spcFirstLastPara="1" wrap="square" lIns="25400" tIns="25400" rIns="25400" bIns="25400" anchor="t" anchorCtr="0">
            <a:normAutofit/>
          </a:bodyPr>
          <a:lstStyle>
            <a:lvl1pPr lvl="0" algn="l">
              <a:lnSpc>
                <a:spcPct val="80000"/>
              </a:lnSpc>
              <a:spcBef>
                <a:spcPts val="0"/>
              </a:spcBef>
              <a:spcAft>
                <a:spcPts val="0"/>
              </a:spcAft>
              <a:buClr>
                <a:srgbClr val="000000"/>
              </a:buClr>
              <a:buSzPts val="900"/>
              <a:buNone/>
              <a:defRPr/>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a:endParaRPr/>
          </a:p>
        </p:txBody>
      </p:sp>
      <p:sp>
        <p:nvSpPr>
          <p:cNvPr id="239" name="Google Shape;239;g20c5b7e6071_7_22"/>
          <p:cNvSpPr txBox="1">
            <a:spLocks noGrp="1"/>
          </p:cNvSpPr>
          <p:nvPr>
            <p:ph type="body" idx="1"/>
          </p:nvPr>
        </p:nvSpPr>
        <p:spPr>
          <a:xfrm>
            <a:off x="603250" y="1186481"/>
            <a:ext cx="10985500" cy="4673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40" name="Google Shape;240;g20c5b7e6071_7_22"/>
          <p:cNvSpPr txBox="1">
            <a:spLocks noGrp="1"/>
          </p:cNvSpPr>
          <p:nvPr>
            <p:ph type="body" idx="2"/>
          </p:nvPr>
        </p:nvSpPr>
        <p:spPr>
          <a:xfrm>
            <a:off x="603250" y="2124252"/>
            <a:ext cx="10985500" cy="4128006"/>
          </a:xfrm>
          <a:prstGeom prst="rect">
            <a:avLst/>
          </a:prstGeom>
          <a:noFill/>
          <a:ln>
            <a:noFill/>
          </a:ln>
        </p:spPr>
        <p:txBody>
          <a:bodyPr spcFirstLastPara="1" wrap="square" lIns="25400" tIns="25400" rIns="25400" bIns="25400" anchor="t" anchorCtr="0">
            <a:normAutofit/>
          </a:bodyPr>
          <a:lstStyle>
            <a:lvl1pPr marL="457200" lvl="0" indent="-298450" algn="l">
              <a:lnSpc>
                <a:spcPct val="90000"/>
              </a:lnSpc>
              <a:spcBef>
                <a:spcPts val="2300"/>
              </a:spcBef>
              <a:spcAft>
                <a:spcPts val="0"/>
              </a:spcAft>
              <a:buClr>
                <a:srgbClr val="000000"/>
              </a:buClr>
              <a:buSzPts val="1100"/>
              <a:buChar char="•"/>
              <a:defRPr/>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41" name="Google Shape;241;g20c5b7e6071_7_22"/>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42"/>
        <p:cNvGrpSpPr/>
        <p:nvPr/>
      </p:nvGrpSpPr>
      <p:grpSpPr>
        <a:xfrm>
          <a:off x="0" y="0"/>
          <a:ext cx="0" cy="0"/>
          <a:chOff x="0" y="0"/>
          <a:chExt cx="0" cy="0"/>
        </a:xfrm>
      </p:grpSpPr>
      <p:sp>
        <p:nvSpPr>
          <p:cNvPr id="243" name="Google Shape;243;g20c5b7e6071_7_27"/>
          <p:cNvSpPr txBox="1">
            <a:spLocks noGrp="1"/>
          </p:cNvSpPr>
          <p:nvPr>
            <p:ph type="body" idx="1"/>
          </p:nvPr>
        </p:nvSpPr>
        <p:spPr>
          <a:xfrm>
            <a:off x="603250" y="2124252"/>
            <a:ext cx="10985500" cy="4128006"/>
          </a:xfrm>
          <a:prstGeom prst="rect">
            <a:avLst/>
          </a:prstGeom>
          <a:noFill/>
          <a:ln>
            <a:noFill/>
          </a:ln>
        </p:spPr>
        <p:txBody>
          <a:bodyPr spcFirstLastPara="1" wrap="square" lIns="25400" tIns="25400" rIns="25400" bIns="25400" anchor="t" anchorCtr="0">
            <a:normAutofit/>
          </a:bodyPr>
          <a:lstStyle>
            <a:lvl1pPr marL="457200" lvl="0" indent="-298450" algn="l">
              <a:lnSpc>
                <a:spcPct val="90000"/>
              </a:lnSpc>
              <a:spcBef>
                <a:spcPts val="2300"/>
              </a:spcBef>
              <a:spcAft>
                <a:spcPts val="0"/>
              </a:spcAft>
              <a:buClr>
                <a:srgbClr val="000000"/>
              </a:buClr>
              <a:buSzPts val="1100"/>
              <a:buChar char="•"/>
              <a:defRPr/>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44" name="Google Shape;244;g20c5b7e6071_7_27"/>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4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45"/>
        <p:cNvGrpSpPr/>
        <p:nvPr/>
      </p:nvGrpSpPr>
      <p:grpSpPr>
        <a:xfrm>
          <a:off x="0" y="0"/>
          <a:ext cx="0" cy="0"/>
          <a:chOff x="0" y="0"/>
          <a:chExt cx="0" cy="0"/>
        </a:xfrm>
      </p:grpSpPr>
      <p:sp>
        <p:nvSpPr>
          <p:cNvPr id="246" name="Google Shape;246;g20c5b7e6071_7_30"/>
          <p:cNvSpPr txBox="1">
            <a:spLocks noGrp="1"/>
          </p:cNvSpPr>
          <p:nvPr>
            <p:ph type="body" idx="1"/>
          </p:nvPr>
        </p:nvSpPr>
        <p:spPr>
          <a:xfrm>
            <a:off x="603250" y="1186481"/>
            <a:ext cx="4889500" cy="4673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47" name="Google Shape;247;g20c5b7e6071_7_30"/>
          <p:cNvSpPr txBox="1">
            <a:spLocks noGrp="1"/>
          </p:cNvSpPr>
          <p:nvPr>
            <p:ph type="body" idx="2"/>
          </p:nvPr>
        </p:nvSpPr>
        <p:spPr>
          <a:xfrm>
            <a:off x="603250" y="2124252"/>
            <a:ext cx="4889500" cy="4128315"/>
          </a:xfrm>
          <a:prstGeom prst="rect">
            <a:avLst/>
          </a:prstGeom>
          <a:noFill/>
          <a:ln>
            <a:noFill/>
          </a:ln>
        </p:spPr>
        <p:txBody>
          <a:bodyPr spcFirstLastPara="1" wrap="square" lIns="25400" tIns="25400" rIns="25400" bIns="25400" anchor="t" anchorCtr="0">
            <a:normAutofit/>
          </a:bodyPr>
          <a:lstStyle>
            <a:lvl1pPr marL="457200" lvl="0" indent="-298450" algn="l">
              <a:lnSpc>
                <a:spcPct val="90000"/>
              </a:lnSpc>
              <a:spcBef>
                <a:spcPts val="2300"/>
              </a:spcBef>
              <a:spcAft>
                <a:spcPts val="0"/>
              </a:spcAft>
              <a:buClr>
                <a:srgbClr val="000000"/>
              </a:buClr>
              <a:buSzPts val="1100"/>
              <a:buChar char="•"/>
              <a:defRPr/>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48" name="Google Shape;248;g20c5b7e6071_7_30"/>
          <p:cNvSpPr>
            <a:spLocks noGrp="1"/>
          </p:cNvSpPr>
          <p:nvPr>
            <p:ph type="pic" idx="3"/>
          </p:nvPr>
        </p:nvSpPr>
        <p:spPr>
          <a:xfrm>
            <a:off x="6096000" y="-203633"/>
            <a:ext cx="5458437" cy="7277916"/>
          </a:xfrm>
          <a:prstGeom prst="rect">
            <a:avLst/>
          </a:prstGeom>
          <a:noFill/>
          <a:ln>
            <a:noFill/>
          </a:ln>
        </p:spPr>
      </p:sp>
      <p:sp>
        <p:nvSpPr>
          <p:cNvPr id="249" name="Google Shape;249;g20c5b7e6071_7_30"/>
          <p:cNvSpPr txBox="1">
            <a:spLocks noGrp="1"/>
          </p:cNvSpPr>
          <p:nvPr>
            <p:ph type="title"/>
          </p:nvPr>
        </p:nvSpPr>
        <p:spPr>
          <a:xfrm>
            <a:off x="603250" y="539750"/>
            <a:ext cx="4889500" cy="717550"/>
          </a:xfrm>
          <a:prstGeom prst="rect">
            <a:avLst/>
          </a:prstGeom>
          <a:noFill/>
          <a:ln>
            <a:noFill/>
          </a:ln>
        </p:spPr>
        <p:txBody>
          <a:bodyPr spcFirstLastPara="1" wrap="square" lIns="25400" tIns="25400" rIns="25400" bIns="25400" anchor="t" anchorCtr="0">
            <a:normAutofit/>
          </a:bodyPr>
          <a:lstStyle>
            <a:lvl1pPr lvl="0" algn="l">
              <a:lnSpc>
                <a:spcPct val="80000"/>
              </a:lnSpc>
              <a:spcBef>
                <a:spcPts val="0"/>
              </a:spcBef>
              <a:spcAft>
                <a:spcPts val="0"/>
              </a:spcAft>
              <a:buClr>
                <a:srgbClr val="000000"/>
              </a:buClr>
              <a:buSzPts val="900"/>
              <a:buNone/>
              <a:defRPr/>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a:endParaRPr/>
          </a:p>
        </p:txBody>
      </p:sp>
      <p:sp>
        <p:nvSpPr>
          <p:cNvPr id="250" name="Google Shape;250;g20c5b7e6071_7_30"/>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51"/>
        <p:cNvGrpSpPr/>
        <p:nvPr/>
      </p:nvGrpSpPr>
      <p:grpSpPr>
        <a:xfrm>
          <a:off x="0" y="0"/>
          <a:ext cx="0" cy="0"/>
          <a:chOff x="0" y="0"/>
          <a:chExt cx="0" cy="0"/>
        </a:xfrm>
      </p:grpSpPr>
      <p:sp>
        <p:nvSpPr>
          <p:cNvPr id="252" name="Google Shape;252;g20c5b7e6071_7_36"/>
          <p:cNvSpPr txBox="1">
            <a:spLocks noGrp="1"/>
          </p:cNvSpPr>
          <p:nvPr>
            <p:ph type="title"/>
          </p:nvPr>
        </p:nvSpPr>
        <p:spPr>
          <a:xfrm>
            <a:off x="603248" y="2266950"/>
            <a:ext cx="10985502" cy="2324100"/>
          </a:xfrm>
          <a:prstGeom prst="rect">
            <a:avLst/>
          </a:prstGeom>
          <a:noFill/>
          <a:ln>
            <a:noFill/>
          </a:ln>
        </p:spPr>
        <p:txBody>
          <a:bodyPr spcFirstLastPara="1" wrap="square" lIns="25400" tIns="25400" rIns="25400" bIns="25400" anchor="ctr" anchorCtr="0">
            <a:normAutofit/>
          </a:bodyPr>
          <a:lstStyle>
            <a:lvl1pPr lvl="0" algn="l">
              <a:lnSpc>
                <a:spcPct val="80000"/>
              </a:lnSpc>
              <a:spcBef>
                <a:spcPts val="0"/>
              </a:spcBef>
              <a:spcAft>
                <a:spcPts val="0"/>
              </a:spcAft>
              <a:buClr>
                <a:srgbClr val="000000"/>
              </a:buClr>
              <a:buSzPts val="5800"/>
              <a:buFont typeface="Helvetica Neue"/>
              <a:buNone/>
              <a:defRPr sz="58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a:endParaRPr/>
          </a:p>
        </p:txBody>
      </p:sp>
      <p:sp>
        <p:nvSpPr>
          <p:cNvPr id="253" name="Google Shape;253;g20c5b7e6071_7_36"/>
          <p:cNvSpPr txBox="1">
            <a:spLocks noGrp="1"/>
          </p:cNvSpPr>
          <p:nvPr>
            <p:ph type="sldNum" idx="12"/>
          </p:nvPr>
        </p:nvSpPr>
        <p:spPr>
          <a:xfrm>
            <a:off x="6000749" y="6542617"/>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4"/>
        <p:cNvGrpSpPr/>
        <p:nvPr/>
      </p:nvGrpSpPr>
      <p:grpSpPr>
        <a:xfrm>
          <a:off x="0" y="0"/>
          <a:ext cx="0" cy="0"/>
          <a:chOff x="0" y="0"/>
          <a:chExt cx="0" cy="0"/>
        </a:xfrm>
      </p:grpSpPr>
      <p:sp>
        <p:nvSpPr>
          <p:cNvPr id="255" name="Google Shape;255;g20c5b7e6071_7_39"/>
          <p:cNvSpPr txBox="1">
            <a:spLocks noGrp="1"/>
          </p:cNvSpPr>
          <p:nvPr>
            <p:ph type="title"/>
          </p:nvPr>
        </p:nvSpPr>
        <p:spPr>
          <a:xfrm>
            <a:off x="603250" y="539750"/>
            <a:ext cx="10985500" cy="717474"/>
          </a:xfrm>
          <a:prstGeom prst="rect">
            <a:avLst/>
          </a:prstGeom>
          <a:noFill/>
          <a:ln>
            <a:noFill/>
          </a:ln>
        </p:spPr>
        <p:txBody>
          <a:bodyPr spcFirstLastPara="1" wrap="square" lIns="25400" tIns="25400" rIns="25400" bIns="25400" anchor="t" anchorCtr="0">
            <a:normAutofit/>
          </a:bodyPr>
          <a:lstStyle>
            <a:lvl1pPr lvl="0" algn="l">
              <a:lnSpc>
                <a:spcPct val="80000"/>
              </a:lnSpc>
              <a:spcBef>
                <a:spcPts val="0"/>
              </a:spcBef>
              <a:spcAft>
                <a:spcPts val="0"/>
              </a:spcAft>
              <a:buClr>
                <a:srgbClr val="000000"/>
              </a:buClr>
              <a:buSzPts val="900"/>
              <a:buNone/>
              <a:defRPr/>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a:endParaRPr/>
          </a:p>
        </p:txBody>
      </p:sp>
      <p:sp>
        <p:nvSpPr>
          <p:cNvPr id="256" name="Google Shape;256;g20c5b7e6071_7_39"/>
          <p:cNvSpPr txBox="1">
            <a:spLocks noGrp="1"/>
          </p:cNvSpPr>
          <p:nvPr>
            <p:ph type="body" idx="1"/>
          </p:nvPr>
        </p:nvSpPr>
        <p:spPr>
          <a:xfrm>
            <a:off x="603250" y="1186481"/>
            <a:ext cx="10985500" cy="4673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57" name="Google Shape;257;g20c5b7e6071_7_39"/>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58"/>
        <p:cNvGrpSpPr/>
        <p:nvPr/>
      </p:nvGrpSpPr>
      <p:grpSpPr>
        <a:xfrm>
          <a:off x="0" y="0"/>
          <a:ext cx="0" cy="0"/>
          <a:chOff x="0" y="0"/>
          <a:chExt cx="0" cy="0"/>
        </a:xfrm>
      </p:grpSpPr>
      <p:sp>
        <p:nvSpPr>
          <p:cNvPr id="259" name="Google Shape;259;g20c5b7e6071_7_43"/>
          <p:cNvSpPr txBox="1">
            <a:spLocks noGrp="1"/>
          </p:cNvSpPr>
          <p:nvPr>
            <p:ph type="title"/>
          </p:nvPr>
        </p:nvSpPr>
        <p:spPr>
          <a:xfrm>
            <a:off x="603250" y="539750"/>
            <a:ext cx="10985500" cy="717550"/>
          </a:xfrm>
          <a:prstGeom prst="rect">
            <a:avLst/>
          </a:prstGeom>
          <a:noFill/>
          <a:ln>
            <a:noFill/>
          </a:ln>
        </p:spPr>
        <p:txBody>
          <a:bodyPr spcFirstLastPara="1" wrap="square" lIns="25400" tIns="25400" rIns="25400" bIns="25400" anchor="t" anchorCtr="0">
            <a:normAutofit/>
          </a:bodyPr>
          <a:lstStyle>
            <a:lvl1pPr lvl="0" algn="l">
              <a:lnSpc>
                <a:spcPct val="80000"/>
              </a:lnSpc>
              <a:spcBef>
                <a:spcPts val="0"/>
              </a:spcBef>
              <a:spcAft>
                <a:spcPts val="0"/>
              </a:spcAft>
              <a:buClr>
                <a:srgbClr val="000000"/>
              </a:buClr>
              <a:buSzPts val="900"/>
              <a:buNone/>
              <a:defRPr/>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a:endParaRPr/>
          </a:p>
        </p:txBody>
      </p:sp>
      <p:sp>
        <p:nvSpPr>
          <p:cNvPr id="260" name="Google Shape;260;g20c5b7e6071_7_43"/>
          <p:cNvSpPr txBox="1">
            <a:spLocks noGrp="1"/>
          </p:cNvSpPr>
          <p:nvPr>
            <p:ph type="body" idx="1"/>
          </p:nvPr>
        </p:nvSpPr>
        <p:spPr>
          <a:xfrm>
            <a:off x="603250" y="1186481"/>
            <a:ext cx="10985500" cy="4673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61" name="Google Shape;261;g20c5b7e6071_7_43"/>
          <p:cNvSpPr txBox="1">
            <a:spLocks noGrp="1"/>
          </p:cNvSpPr>
          <p:nvPr>
            <p:ph type="body" idx="2"/>
          </p:nvPr>
        </p:nvSpPr>
        <p:spPr>
          <a:xfrm>
            <a:off x="603250" y="2124252"/>
            <a:ext cx="10985500" cy="4128006"/>
          </a:xfrm>
          <a:prstGeom prst="rect">
            <a:avLst/>
          </a:prstGeom>
          <a:noFill/>
          <a:ln>
            <a:noFill/>
          </a:ln>
        </p:spPr>
        <p:txBody>
          <a:bodyPr spcFirstLastPara="1" wrap="square" lIns="25400" tIns="25400" rIns="25400" bIns="25400" anchor="t" anchorCtr="0">
            <a:normAutofit/>
          </a:bodyPr>
          <a:lstStyle>
            <a:lvl1pPr marL="457200" lvl="0" indent="-228600" algn="l">
              <a:lnSpc>
                <a:spcPct val="100000"/>
              </a:lnSpc>
              <a:spcBef>
                <a:spcPts val="900"/>
              </a:spcBef>
              <a:spcAft>
                <a:spcPts val="0"/>
              </a:spcAft>
              <a:buClr>
                <a:srgbClr val="000000"/>
              </a:buClr>
              <a:buSzPts val="2800"/>
              <a:buFont typeface="Helvetica Neue"/>
              <a:buNone/>
              <a:defRPr sz="2800"/>
            </a:lvl1pPr>
            <a:lvl2pPr marL="914400" lvl="1" indent="-228600" algn="l">
              <a:lnSpc>
                <a:spcPct val="100000"/>
              </a:lnSpc>
              <a:spcBef>
                <a:spcPts val="900"/>
              </a:spcBef>
              <a:spcAft>
                <a:spcPts val="0"/>
              </a:spcAft>
              <a:buClr>
                <a:srgbClr val="000000"/>
              </a:buClr>
              <a:buSzPts val="2800"/>
              <a:buFont typeface="Helvetica Neue"/>
              <a:buNone/>
              <a:defRPr sz="2800"/>
            </a:lvl2pPr>
            <a:lvl3pPr marL="1371600" lvl="2" indent="-228600" algn="l">
              <a:lnSpc>
                <a:spcPct val="100000"/>
              </a:lnSpc>
              <a:spcBef>
                <a:spcPts val="900"/>
              </a:spcBef>
              <a:spcAft>
                <a:spcPts val="0"/>
              </a:spcAft>
              <a:buClr>
                <a:srgbClr val="000000"/>
              </a:buClr>
              <a:buSzPts val="2800"/>
              <a:buFont typeface="Helvetica Neue"/>
              <a:buNone/>
              <a:defRPr sz="2800"/>
            </a:lvl3pPr>
            <a:lvl4pPr marL="1828800" lvl="3" indent="-228600" algn="l">
              <a:lnSpc>
                <a:spcPct val="100000"/>
              </a:lnSpc>
              <a:spcBef>
                <a:spcPts val="900"/>
              </a:spcBef>
              <a:spcAft>
                <a:spcPts val="0"/>
              </a:spcAft>
              <a:buClr>
                <a:srgbClr val="000000"/>
              </a:buClr>
              <a:buSzPts val="2800"/>
              <a:buFont typeface="Helvetica Neue"/>
              <a:buNone/>
              <a:defRPr sz="2800"/>
            </a:lvl4pPr>
            <a:lvl5pPr marL="2286000" lvl="4" indent="-228600" algn="l">
              <a:lnSpc>
                <a:spcPct val="100000"/>
              </a:lnSpc>
              <a:spcBef>
                <a:spcPts val="900"/>
              </a:spcBef>
              <a:spcAft>
                <a:spcPts val="0"/>
              </a:spcAft>
              <a:buClr>
                <a:srgbClr val="000000"/>
              </a:buClr>
              <a:buSzPts val="2800"/>
              <a:buFont typeface="Helvetica Neue"/>
              <a:buNone/>
              <a:defRPr sz="2800"/>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62" name="Google Shape;262;g20c5b7e6071_7_43"/>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263"/>
        <p:cNvGrpSpPr/>
        <p:nvPr/>
      </p:nvGrpSpPr>
      <p:grpSpPr>
        <a:xfrm>
          <a:off x="0" y="0"/>
          <a:ext cx="0" cy="0"/>
          <a:chOff x="0" y="0"/>
          <a:chExt cx="0" cy="0"/>
        </a:xfrm>
      </p:grpSpPr>
      <p:sp>
        <p:nvSpPr>
          <p:cNvPr id="264" name="Google Shape;264;g20c5b7e6071_7_48"/>
          <p:cNvSpPr txBox="1">
            <a:spLocks noGrp="1"/>
          </p:cNvSpPr>
          <p:nvPr>
            <p:ph type="body" idx="1"/>
          </p:nvPr>
        </p:nvSpPr>
        <p:spPr>
          <a:xfrm>
            <a:off x="603250" y="2460421"/>
            <a:ext cx="10985500" cy="1937157"/>
          </a:xfrm>
          <a:prstGeom prst="rect">
            <a:avLst/>
          </a:prstGeom>
          <a:noFill/>
          <a:ln>
            <a:noFill/>
          </a:ln>
        </p:spPr>
        <p:txBody>
          <a:bodyPr spcFirstLastPara="1" wrap="square" lIns="25400" tIns="25400" rIns="25400" bIns="25400" anchor="ctr" anchorCtr="0">
            <a:normAutofit/>
          </a:bodyPr>
          <a:lstStyle>
            <a:lvl1pPr marL="457200" lvl="0" indent="-228600" algn="ctr">
              <a:lnSpc>
                <a:spcPct val="80000"/>
              </a:lnSpc>
              <a:spcBef>
                <a:spcPts val="0"/>
              </a:spcBef>
              <a:spcAft>
                <a:spcPts val="0"/>
              </a:spcAft>
              <a:buClr>
                <a:srgbClr val="000000"/>
              </a:buClr>
              <a:buSzPts val="5800"/>
              <a:buFont typeface="Helvetica Neue"/>
              <a:buNone/>
              <a:defRPr sz="58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5800"/>
              <a:buFont typeface="Helvetica Neue"/>
              <a:buNone/>
              <a:defRPr sz="58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5800"/>
              <a:buFont typeface="Helvetica Neue"/>
              <a:buNone/>
              <a:defRPr sz="58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5800"/>
              <a:buFont typeface="Helvetica Neue"/>
              <a:buNone/>
              <a:defRPr sz="58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5800"/>
              <a:buFont typeface="Helvetica Neue"/>
              <a:buNone/>
              <a:defRPr sz="5800">
                <a:latin typeface="Helvetica Neue"/>
                <a:ea typeface="Helvetica Neue"/>
                <a:cs typeface="Helvetica Neue"/>
                <a:sym typeface="Helvetica Neue"/>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65" name="Google Shape;265;g20c5b7e6071_7_48"/>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266"/>
        <p:cNvGrpSpPr/>
        <p:nvPr/>
      </p:nvGrpSpPr>
      <p:grpSpPr>
        <a:xfrm>
          <a:off x="0" y="0"/>
          <a:ext cx="0" cy="0"/>
          <a:chOff x="0" y="0"/>
          <a:chExt cx="0" cy="0"/>
        </a:xfrm>
      </p:grpSpPr>
      <p:sp>
        <p:nvSpPr>
          <p:cNvPr id="267" name="Google Shape;267;g20c5b7e6071_7_51"/>
          <p:cNvSpPr txBox="1">
            <a:spLocks noGrp="1"/>
          </p:cNvSpPr>
          <p:nvPr>
            <p:ph type="body" idx="1"/>
          </p:nvPr>
        </p:nvSpPr>
        <p:spPr>
          <a:xfrm>
            <a:off x="603250" y="537964"/>
            <a:ext cx="10985500" cy="3620792"/>
          </a:xfrm>
          <a:prstGeom prst="rect">
            <a:avLst/>
          </a:prstGeom>
          <a:noFill/>
          <a:ln>
            <a:noFill/>
          </a:ln>
        </p:spPr>
        <p:txBody>
          <a:bodyPr spcFirstLastPara="1" wrap="square" lIns="25400" tIns="25400" rIns="25400" bIns="25400" anchor="b" anchorCtr="0">
            <a:normAutofit/>
          </a:bodyPr>
          <a:lstStyle>
            <a:lvl1pPr marL="457200" lvl="0" indent="-228600" algn="ctr">
              <a:lnSpc>
                <a:spcPct val="80000"/>
              </a:lnSpc>
              <a:spcBef>
                <a:spcPts val="0"/>
              </a:spcBef>
              <a:spcAft>
                <a:spcPts val="0"/>
              </a:spcAft>
              <a:buClr>
                <a:srgbClr val="000000"/>
              </a:buClr>
              <a:buSzPts val="12500"/>
              <a:buFont typeface="Helvetica Neue"/>
              <a:buNone/>
              <a:defRPr sz="12500" b="1"/>
            </a:lvl1pPr>
            <a:lvl2pPr marL="914400" lvl="1" indent="-228600" algn="ctr">
              <a:lnSpc>
                <a:spcPct val="80000"/>
              </a:lnSpc>
              <a:spcBef>
                <a:spcPts val="0"/>
              </a:spcBef>
              <a:spcAft>
                <a:spcPts val="0"/>
              </a:spcAft>
              <a:buClr>
                <a:srgbClr val="000000"/>
              </a:buClr>
              <a:buSzPts val="12500"/>
              <a:buFont typeface="Helvetica Neue"/>
              <a:buNone/>
              <a:defRPr sz="12500" b="1"/>
            </a:lvl2pPr>
            <a:lvl3pPr marL="1371600" lvl="2" indent="-228600" algn="ctr">
              <a:lnSpc>
                <a:spcPct val="80000"/>
              </a:lnSpc>
              <a:spcBef>
                <a:spcPts val="0"/>
              </a:spcBef>
              <a:spcAft>
                <a:spcPts val="0"/>
              </a:spcAft>
              <a:buClr>
                <a:srgbClr val="000000"/>
              </a:buClr>
              <a:buSzPts val="12500"/>
              <a:buFont typeface="Helvetica Neue"/>
              <a:buNone/>
              <a:defRPr sz="12500" b="1"/>
            </a:lvl3pPr>
            <a:lvl4pPr marL="1828800" lvl="3" indent="-228600" algn="ctr">
              <a:lnSpc>
                <a:spcPct val="80000"/>
              </a:lnSpc>
              <a:spcBef>
                <a:spcPts val="0"/>
              </a:spcBef>
              <a:spcAft>
                <a:spcPts val="0"/>
              </a:spcAft>
              <a:buClr>
                <a:srgbClr val="000000"/>
              </a:buClr>
              <a:buSzPts val="12500"/>
              <a:buFont typeface="Helvetica Neue"/>
              <a:buNone/>
              <a:defRPr sz="12500" b="1"/>
            </a:lvl4pPr>
            <a:lvl5pPr marL="2286000" lvl="4" indent="-228600" algn="ctr">
              <a:lnSpc>
                <a:spcPct val="80000"/>
              </a:lnSpc>
              <a:spcBef>
                <a:spcPts val="0"/>
              </a:spcBef>
              <a:spcAft>
                <a:spcPts val="0"/>
              </a:spcAft>
              <a:buClr>
                <a:srgbClr val="000000"/>
              </a:buClr>
              <a:buSzPts val="12500"/>
              <a:buFont typeface="Helvetica Neue"/>
              <a:buNone/>
              <a:defRPr sz="12500" b="1"/>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68" name="Google Shape;268;g20c5b7e6071_7_51"/>
          <p:cNvSpPr txBox="1">
            <a:spLocks noGrp="1"/>
          </p:cNvSpPr>
          <p:nvPr>
            <p:ph type="body" idx="2"/>
          </p:nvPr>
        </p:nvSpPr>
        <p:spPr>
          <a:xfrm>
            <a:off x="603250" y="4131090"/>
            <a:ext cx="10985500" cy="467390"/>
          </a:xfrm>
          <a:prstGeom prst="rect">
            <a:avLst/>
          </a:prstGeom>
          <a:noFill/>
          <a:ln>
            <a:noFill/>
          </a:ln>
        </p:spPr>
        <p:txBody>
          <a:bodyPr spcFirstLastPara="1" wrap="square" lIns="22850" tIns="22850" rIns="22850" bIns="22850" anchor="t" anchorCtr="0">
            <a:normAutofit/>
          </a:bodyPr>
          <a:lstStyle>
            <a:lvl1pPr marL="457200" lvl="0" indent="-228600" algn="ctr">
              <a:lnSpc>
                <a:spcPct val="100000"/>
              </a:lnSpc>
              <a:spcBef>
                <a:spcPts val="0"/>
              </a:spcBef>
              <a:spcAft>
                <a:spcPts val="0"/>
              </a:spcAft>
              <a:buClr>
                <a:srgbClr val="000000"/>
              </a:buClr>
              <a:buSzPts val="2800"/>
              <a:buFont typeface="Helvetica Neue"/>
              <a:buNone/>
              <a:defRPr sz="2800" b="1"/>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69" name="Google Shape;269;g20c5b7e6071_7_51"/>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70"/>
        <p:cNvGrpSpPr/>
        <p:nvPr/>
      </p:nvGrpSpPr>
      <p:grpSpPr>
        <a:xfrm>
          <a:off x="0" y="0"/>
          <a:ext cx="0" cy="0"/>
          <a:chOff x="0" y="0"/>
          <a:chExt cx="0" cy="0"/>
        </a:xfrm>
      </p:grpSpPr>
      <p:sp>
        <p:nvSpPr>
          <p:cNvPr id="271" name="Google Shape;271;g20c5b7e6071_7_55"/>
          <p:cNvSpPr txBox="1">
            <a:spLocks noGrp="1"/>
          </p:cNvSpPr>
          <p:nvPr>
            <p:ph type="body" idx="1"/>
          </p:nvPr>
        </p:nvSpPr>
        <p:spPr>
          <a:xfrm>
            <a:off x="1215013" y="5337727"/>
            <a:ext cx="10100026" cy="318489"/>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1800"/>
              <a:buFont typeface="Helvetica Neue"/>
              <a:buNone/>
              <a:defRPr sz="1800" b="1"/>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72" name="Google Shape;272;g20c5b7e6071_7_55"/>
          <p:cNvSpPr txBox="1">
            <a:spLocks noGrp="1"/>
          </p:cNvSpPr>
          <p:nvPr>
            <p:ph type="body" idx="2"/>
          </p:nvPr>
        </p:nvSpPr>
        <p:spPr>
          <a:xfrm>
            <a:off x="876961" y="2469930"/>
            <a:ext cx="10438077" cy="1918140"/>
          </a:xfrm>
          <a:prstGeom prst="rect">
            <a:avLst/>
          </a:prstGeom>
          <a:noFill/>
          <a:ln>
            <a:noFill/>
          </a:ln>
        </p:spPr>
        <p:txBody>
          <a:bodyPr spcFirstLastPara="1" wrap="square" lIns="25400" tIns="25400" rIns="25400" bIns="25400" anchor="t" anchorCtr="0">
            <a:normAutofit/>
          </a:bodyPr>
          <a:lstStyle>
            <a:lvl1pPr marL="457200" lvl="0" indent="-228600" algn="l">
              <a:lnSpc>
                <a:spcPct val="90000"/>
              </a:lnSpc>
              <a:spcBef>
                <a:spcPts val="0"/>
              </a:spcBef>
              <a:spcAft>
                <a:spcPts val="0"/>
              </a:spcAft>
              <a:buClr>
                <a:srgbClr val="000000"/>
              </a:buClr>
              <a:buSzPts val="4300"/>
              <a:buFont typeface="Helvetica Neue"/>
              <a:buNone/>
              <a:defRPr sz="43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4300"/>
              <a:buFont typeface="Helvetica Neue"/>
              <a:buNone/>
              <a:defRPr sz="43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4300"/>
              <a:buFont typeface="Helvetica Neue"/>
              <a:buNone/>
              <a:defRPr sz="43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4300"/>
              <a:buFont typeface="Helvetica Neue"/>
              <a:buNone/>
              <a:defRPr sz="43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4300"/>
              <a:buFont typeface="Helvetica Neue"/>
              <a:buNone/>
              <a:defRPr sz="4300">
                <a:latin typeface="Helvetica Neue"/>
                <a:ea typeface="Helvetica Neue"/>
                <a:cs typeface="Helvetica Neue"/>
                <a:sym typeface="Helvetica Neue"/>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273" name="Google Shape;273;g20c5b7e6071_7_55"/>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274"/>
        <p:cNvGrpSpPr/>
        <p:nvPr/>
      </p:nvGrpSpPr>
      <p:grpSpPr>
        <a:xfrm>
          <a:off x="0" y="0"/>
          <a:ext cx="0" cy="0"/>
          <a:chOff x="0" y="0"/>
          <a:chExt cx="0" cy="0"/>
        </a:xfrm>
      </p:grpSpPr>
      <p:sp>
        <p:nvSpPr>
          <p:cNvPr id="275" name="Google Shape;275;g20c5b7e6071_7_59"/>
          <p:cNvSpPr>
            <a:spLocks noGrp="1"/>
          </p:cNvSpPr>
          <p:nvPr>
            <p:ph type="pic" idx="2"/>
          </p:nvPr>
        </p:nvSpPr>
        <p:spPr>
          <a:xfrm>
            <a:off x="7880350" y="508000"/>
            <a:ext cx="3719549" cy="2974839"/>
          </a:xfrm>
          <a:prstGeom prst="rect">
            <a:avLst/>
          </a:prstGeom>
          <a:noFill/>
          <a:ln>
            <a:noFill/>
          </a:ln>
        </p:spPr>
      </p:sp>
      <p:sp>
        <p:nvSpPr>
          <p:cNvPr id="276" name="Google Shape;276;g20c5b7e6071_7_59"/>
          <p:cNvSpPr>
            <a:spLocks noGrp="1"/>
          </p:cNvSpPr>
          <p:nvPr>
            <p:ph type="pic" idx="3"/>
          </p:nvPr>
        </p:nvSpPr>
        <p:spPr>
          <a:xfrm>
            <a:off x="6750050" y="1989138"/>
            <a:ext cx="5219700" cy="6075091"/>
          </a:xfrm>
          <a:prstGeom prst="rect">
            <a:avLst/>
          </a:prstGeom>
          <a:noFill/>
          <a:ln>
            <a:noFill/>
          </a:ln>
        </p:spPr>
      </p:sp>
      <p:sp>
        <p:nvSpPr>
          <p:cNvPr id="277" name="Google Shape;277;g20c5b7e6071_7_59"/>
          <p:cNvSpPr>
            <a:spLocks noGrp="1"/>
          </p:cNvSpPr>
          <p:nvPr>
            <p:ph type="pic" idx="4"/>
          </p:nvPr>
        </p:nvSpPr>
        <p:spPr>
          <a:xfrm>
            <a:off x="-69850" y="247650"/>
            <a:ext cx="8305800" cy="6229351"/>
          </a:xfrm>
          <a:prstGeom prst="rect">
            <a:avLst/>
          </a:prstGeom>
          <a:noFill/>
          <a:ln>
            <a:noFill/>
          </a:ln>
        </p:spPr>
      </p:sp>
      <p:sp>
        <p:nvSpPr>
          <p:cNvPr id="278" name="Google Shape;278;g20c5b7e6071_7_59"/>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279"/>
        <p:cNvGrpSpPr/>
        <p:nvPr/>
      </p:nvGrpSpPr>
      <p:grpSpPr>
        <a:xfrm>
          <a:off x="0" y="0"/>
          <a:ext cx="0" cy="0"/>
          <a:chOff x="0" y="0"/>
          <a:chExt cx="0" cy="0"/>
        </a:xfrm>
      </p:grpSpPr>
      <p:sp>
        <p:nvSpPr>
          <p:cNvPr id="280" name="Google Shape;280;g20c5b7e6071_7_64"/>
          <p:cNvSpPr>
            <a:spLocks noGrp="1"/>
          </p:cNvSpPr>
          <p:nvPr>
            <p:ph type="pic" idx="2"/>
          </p:nvPr>
        </p:nvSpPr>
        <p:spPr>
          <a:xfrm>
            <a:off x="-666750" y="-2762250"/>
            <a:ext cx="13525501" cy="10820400"/>
          </a:xfrm>
          <a:prstGeom prst="rect">
            <a:avLst/>
          </a:prstGeom>
          <a:noFill/>
          <a:ln>
            <a:noFill/>
          </a:ln>
        </p:spPr>
      </p:sp>
      <p:sp>
        <p:nvSpPr>
          <p:cNvPr id="281" name="Google Shape;281;g20c5b7e6071_7_64"/>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900"/>
              <a:buFont typeface="Helvetica Neue"/>
              <a:buNone/>
              <a:defRPr sz="9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45"/>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4" name="Google Shape;34;p45"/>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35" name="Google Shape;35;p4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46"/>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 name="Google Shape;38;p4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4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1" name="Google Shape;41;p47"/>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2" name="Google Shape;42;p47"/>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3" name="Google Shape;43;p47"/>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p4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48"/>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7" name="Google Shape;47;p4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theme" Target="../theme/theme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12" name="Google Shape;12;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rtl="0">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rtl="0">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rtl="0">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rtl="0">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rtl="0">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rtl="0">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rtl="0">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rtl="0">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6" name="Google Shape;56;p3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7" name="Google Shape;57;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marR="0" lvl="0"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101" name="Google Shape;101;p37"/>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rm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15000"/>
              </a:lnSpc>
              <a:spcBef>
                <a:spcPts val="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2pPr>
            <a:lvl3pPr marL="1371600" marR="0" lvl="2" indent="-298450" algn="l" rtl="0">
              <a:lnSpc>
                <a:spcPct val="115000"/>
              </a:lnSpc>
              <a:spcBef>
                <a:spcPts val="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3pPr>
            <a:lvl4pPr marL="1828800" marR="0" lvl="3" indent="-298450" algn="l" rtl="0">
              <a:lnSpc>
                <a:spcPct val="115000"/>
              </a:lnSpc>
              <a:spcBef>
                <a:spcPts val="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4pPr>
            <a:lvl5pPr marL="2286000" marR="0" lvl="4" indent="-298450" algn="l" rtl="0">
              <a:lnSpc>
                <a:spcPct val="115000"/>
              </a:lnSpc>
              <a:spcBef>
                <a:spcPts val="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5pPr>
            <a:lvl6pPr marL="2743200" marR="0" lvl="5" indent="-298450" algn="l" rtl="0">
              <a:lnSpc>
                <a:spcPct val="115000"/>
              </a:lnSpc>
              <a:spcBef>
                <a:spcPts val="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6pPr>
            <a:lvl7pPr marL="3200400" marR="0" lvl="6" indent="-298450" algn="l" rtl="0">
              <a:lnSpc>
                <a:spcPct val="115000"/>
              </a:lnSpc>
              <a:spcBef>
                <a:spcPts val="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7pPr>
            <a:lvl8pPr marL="3657600" marR="0" lvl="7" indent="-298450" algn="l" rtl="0">
              <a:lnSpc>
                <a:spcPct val="115000"/>
              </a:lnSpc>
              <a:spcBef>
                <a:spcPts val="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8pPr>
            <a:lvl9pPr marL="4114800" marR="0" lvl="8" indent="-298450" algn="l" rtl="0">
              <a:lnSpc>
                <a:spcPct val="115000"/>
              </a:lnSpc>
              <a:spcBef>
                <a:spcPts val="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2" name="Google Shape;102;p37"/>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rtl="0">
              <a:buClr>
                <a:schemeClr val="dk2"/>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buClr>
                <a:schemeClr val="dk2"/>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buClr>
                <a:schemeClr val="dk2"/>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buClr>
                <a:schemeClr val="dk2"/>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buClr>
                <a:schemeClr val="dk2"/>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buClr>
                <a:schemeClr val="dk2"/>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buClr>
                <a:schemeClr val="dk2"/>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buClr>
                <a:schemeClr val="dk2"/>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g20c5b7e6071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g20c5b7e6071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g20c5b7e6071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g20c5b7e6071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g20c5b7e6071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sp>
        <p:nvSpPr>
          <p:cNvPr id="216" name="Google Shape;216;g20c5b7e6071_7_0"/>
          <p:cNvSpPr txBox="1">
            <a:spLocks noGrp="1"/>
          </p:cNvSpPr>
          <p:nvPr>
            <p:ph type="title"/>
          </p:nvPr>
        </p:nvSpPr>
        <p:spPr>
          <a:xfrm>
            <a:off x="603250" y="539750"/>
            <a:ext cx="10985500" cy="716581"/>
          </a:xfrm>
          <a:prstGeom prst="rect">
            <a:avLst/>
          </a:prstGeom>
          <a:noFill/>
          <a:ln>
            <a:noFill/>
          </a:ln>
        </p:spPr>
        <p:txBody>
          <a:bodyPr spcFirstLastPara="1" wrap="square" lIns="25400" tIns="25400" rIns="25400" bIns="25400" anchor="t" anchorCtr="0">
            <a:normAutofit/>
          </a:bodyPr>
          <a:lstStyle>
            <a:lvl1pPr marR="0" lvl="0" algn="l" rtl="0">
              <a:lnSpc>
                <a:spcPct val="80000"/>
              </a:lnSpc>
              <a:spcBef>
                <a:spcPts val="0"/>
              </a:spcBef>
              <a:spcAft>
                <a:spcPts val="0"/>
              </a:spcAft>
              <a:buClr>
                <a:srgbClr val="000000"/>
              </a:buClr>
              <a:buSzPts val="4300"/>
              <a:buFont typeface="Helvetica Neue"/>
              <a:buNone/>
              <a:defRPr sz="43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4300"/>
              <a:buFont typeface="Helvetica Neue"/>
              <a:buNone/>
              <a:defRPr sz="43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4300"/>
              <a:buFont typeface="Helvetica Neue"/>
              <a:buNone/>
              <a:defRPr sz="43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4300"/>
              <a:buFont typeface="Helvetica Neue"/>
              <a:buNone/>
              <a:defRPr sz="43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4300"/>
              <a:buFont typeface="Helvetica Neue"/>
              <a:buNone/>
              <a:defRPr sz="43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4300"/>
              <a:buFont typeface="Helvetica Neue"/>
              <a:buNone/>
              <a:defRPr sz="43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4300"/>
              <a:buFont typeface="Helvetica Neue"/>
              <a:buNone/>
              <a:defRPr sz="43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4300"/>
              <a:buFont typeface="Helvetica Neue"/>
              <a:buNone/>
              <a:defRPr sz="43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4300"/>
              <a:buFont typeface="Helvetica Neue"/>
              <a:buNone/>
              <a:defRPr sz="4300" b="1" i="0" u="none" strike="noStrike" cap="none">
                <a:solidFill>
                  <a:srgbClr val="000000"/>
                </a:solidFill>
                <a:latin typeface="Helvetica Neue"/>
                <a:ea typeface="Helvetica Neue"/>
                <a:cs typeface="Helvetica Neue"/>
                <a:sym typeface="Helvetica Neue"/>
              </a:defRPr>
            </a:lvl9pPr>
          </a:lstStyle>
          <a:p>
            <a:endParaRPr/>
          </a:p>
        </p:txBody>
      </p:sp>
      <p:sp>
        <p:nvSpPr>
          <p:cNvPr id="217" name="Google Shape;217;g20c5b7e6071_7_0"/>
          <p:cNvSpPr txBox="1">
            <a:spLocks noGrp="1"/>
          </p:cNvSpPr>
          <p:nvPr>
            <p:ph type="body" idx="1"/>
          </p:nvPr>
        </p:nvSpPr>
        <p:spPr>
          <a:xfrm>
            <a:off x="603250" y="2124252"/>
            <a:ext cx="10985500" cy="4128006"/>
          </a:xfrm>
          <a:prstGeom prst="rect">
            <a:avLst/>
          </a:prstGeom>
          <a:noFill/>
          <a:ln>
            <a:noFill/>
          </a:ln>
        </p:spPr>
        <p:txBody>
          <a:bodyPr spcFirstLastPara="1" wrap="square" lIns="25400" tIns="25400" rIns="25400" bIns="25400" anchor="t" anchorCtr="0">
            <a:normAutofit/>
          </a:bodyPr>
          <a:lstStyle>
            <a:lvl1pPr marL="457200" marR="0" lvl="0" indent="-419100" algn="l" rtl="0">
              <a:lnSpc>
                <a:spcPct val="90000"/>
              </a:lnSpc>
              <a:spcBef>
                <a:spcPts val="2300"/>
              </a:spcBef>
              <a:spcAft>
                <a:spcPts val="0"/>
              </a:spcAft>
              <a:buClr>
                <a:srgbClr val="000000"/>
              </a:buClr>
              <a:buSzPts val="3000"/>
              <a:buFont typeface="Helvetica Neue"/>
              <a:buChar char="•"/>
              <a:defRPr sz="2400" b="0" i="0" u="none" strike="noStrike" cap="none">
                <a:solidFill>
                  <a:srgbClr val="000000"/>
                </a:solidFill>
                <a:latin typeface="Helvetica Neue"/>
                <a:ea typeface="Helvetica Neue"/>
                <a:cs typeface="Helvetica Neue"/>
                <a:sym typeface="Helvetica Neue"/>
              </a:defRPr>
            </a:lvl1pPr>
            <a:lvl2pPr marL="914400" marR="0" lvl="1" indent="-419100" algn="l" rtl="0">
              <a:lnSpc>
                <a:spcPct val="90000"/>
              </a:lnSpc>
              <a:spcBef>
                <a:spcPts val="2300"/>
              </a:spcBef>
              <a:spcAft>
                <a:spcPts val="0"/>
              </a:spcAft>
              <a:buClr>
                <a:srgbClr val="000000"/>
              </a:buClr>
              <a:buSzPts val="3000"/>
              <a:buFont typeface="Helvetica Neue"/>
              <a:buChar char="•"/>
              <a:defRPr sz="2400" b="0" i="0" u="none" strike="noStrike" cap="none">
                <a:solidFill>
                  <a:srgbClr val="000000"/>
                </a:solidFill>
                <a:latin typeface="Helvetica Neue"/>
                <a:ea typeface="Helvetica Neue"/>
                <a:cs typeface="Helvetica Neue"/>
                <a:sym typeface="Helvetica Neue"/>
              </a:defRPr>
            </a:lvl2pPr>
            <a:lvl3pPr marL="1371600" marR="0" lvl="2" indent="-419100" algn="l" rtl="0">
              <a:lnSpc>
                <a:spcPct val="90000"/>
              </a:lnSpc>
              <a:spcBef>
                <a:spcPts val="2300"/>
              </a:spcBef>
              <a:spcAft>
                <a:spcPts val="0"/>
              </a:spcAft>
              <a:buClr>
                <a:srgbClr val="000000"/>
              </a:buClr>
              <a:buSzPts val="3000"/>
              <a:buFont typeface="Helvetica Neue"/>
              <a:buChar char="•"/>
              <a:defRPr sz="2400" b="0" i="0" u="none" strike="noStrike" cap="none">
                <a:solidFill>
                  <a:srgbClr val="000000"/>
                </a:solidFill>
                <a:latin typeface="Helvetica Neue"/>
                <a:ea typeface="Helvetica Neue"/>
                <a:cs typeface="Helvetica Neue"/>
                <a:sym typeface="Helvetica Neue"/>
              </a:defRPr>
            </a:lvl3pPr>
            <a:lvl4pPr marL="1828800" marR="0" lvl="3" indent="-419100" algn="l" rtl="0">
              <a:lnSpc>
                <a:spcPct val="90000"/>
              </a:lnSpc>
              <a:spcBef>
                <a:spcPts val="2300"/>
              </a:spcBef>
              <a:spcAft>
                <a:spcPts val="0"/>
              </a:spcAft>
              <a:buClr>
                <a:srgbClr val="000000"/>
              </a:buClr>
              <a:buSzPts val="3000"/>
              <a:buFont typeface="Helvetica Neue"/>
              <a:buChar char="•"/>
              <a:defRPr sz="2400" b="0" i="0" u="none" strike="noStrike" cap="none">
                <a:solidFill>
                  <a:srgbClr val="000000"/>
                </a:solidFill>
                <a:latin typeface="Helvetica Neue"/>
                <a:ea typeface="Helvetica Neue"/>
                <a:cs typeface="Helvetica Neue"/>
                <a:sym typeface="Helvetica Neue"/>
              </a:defRPr>
            </a:lvl4pPr>
            <a:lvl5pPr marL="2286000" marR="0" lvl="4" indent="-419100" algn="l" rtl="0">
              <a:lnSpc>
                <a:spcPct val="90000"/>
              </a:lnSpc>
              <a:spcBef>
                <a:spcPts val="2300"/>
              </a:spcBef>
              <a:spcAft>
                <a:spcPts val="0"/>
              </a:spcAft>
              <a:buClr>
                <a:srgbClr val="000000"/>
              </a:buClr>
              <a:buSzPts val="3000"/>
              <a:buFont typeface="Helvetica Neue"/>
              <a:buChar char="•"/>
              <a:defRPr sz="2400" b="0" i="0" u="none" strike="noStrike" cap="none">
                <a:solidFill>
                  <a:srgbClr val="000000"/>
                </a:solidFill>
                <a:latin typeface="Helvetica Neue"/>
                <a:ea typeface="Helvetica Neue"/>
                <a:cs typeface="Helvetica Neue"/>
                <a:sym typeface="Helvetica Neue"/>
              </a:defRPr>
            </a:lvl5pPr>
            <a:lvl6pPr marL="2743200" marR="0" lvl="5" indent="-419100" algn="l" rtl="0">
              <a:lnSpc>
                <a:spcPct val="90000"/>
              </a:lnSpc>
              <a:spcBef>
                <a:spcPts val="2300"/>
              </a:spcBef>
              <a:spcAft>
                <a:spcPts val="0"/>
              </a:spcAft>
              <a:buClr>
                <a:srgbClr val="000000"/>
              </a:buClr>
              <a:buSzPts val="3000"/>
              <a:buFont typeface="Helvetica Neue"/>
              <a:buChar char="•"/>
              <a:defRPr sz="2400" b="0" i="0" u="none" strike="noStrike" cap="none">
                <a:solidFill>
                  <a:srgbClr val="000000"/>
                </a:solidFill>
                <a:latin typeface="Helvetica Neue"/>
                <a:ea typeface="Helvetica Neue"/>
                <a:cs typeface="Helvetica Neue"/>
                <a:sym typeface="Helvetica Neue"/>
              </a:defRPr>
            </a:lvl6pPr>
            <a:lvl7pPr marL="3200400" marR="0" lvl="6" indent="-419100" algn="l" rtl="0">
              <a:lnSpc>
                <a:spcPct val="90000"/>
              </a:lnSpc>
              <a:spcBef>
                <a:spcPts val="2300"/>
              </a:spcBef>
              <a:spcAft>
                <a:spcPts val="0"/>
              </a:spcAft>
              <a:buClr>
                <a:srgbClr val="000000"/>
              </a:buClr>
              <a:buSzPts val="3000"/>
              <a:buFont typeface="Helvetica Neue"/>
              <a:buChar char="•"/>
              <a:defRPr sz="2400" b="0" i="0" u="none" strike="noStrike" cap="none">
                <a:solidFill>
                  <a:srgbClr val="000000"/>
                </a:solidFill>
                <a:latin typeface="Helvetica Neue"/>
                <a:ea typeface="Helvetica Neue"/>
                <a:cs typeface="Helvetica Neue"/>
                <a:sym typeface="Helvetica Neue"/>
              </a:defRPr>
            </a:lvl7pPr>
            <a:lvl8pPr marL="3657600" marR="0" lvl="7" indent="-419100" algn="l" rtl="0">
              <a:lnSpc>
                <a:spcPct val="90000"/>
              </a:lnSpc>
              <a:spcBef>
                <a:spcPts val="2300"/>
              </a:spcBef>
              <a:spcAft>
                <a:spcPts val="0"/>
              </a:spcAft>
              <a:buClr>
                <a:srgbClr val="000000"/>
              </a:buClr>
              <a:buSzPts val="3000"/>
              <a:buFont typeface="Helvetica Neue"/>
              <a:buChar char="•"/>
              <a:defRPr sz="2400" b="0" i="0" u="none" strike="noStrike" cap="none">
                <a:solidFill>
                  <a:srgbClr val="000000"/>
                </a:solidFill>
                <a:latin typeface="Helvetica Neue"/>
                <a:ea typeface="Helvetica Neue"/>
                <a:cs typeface="Helvetica Neue"/>
                <a:sym typeface="Helvetica Neue"/>
              </a:defRPr>
            </a:lvl8pPr>
            <a:lvl9pPr marL="4114800" marR="0" lvl="8" indent="-419100" algn="l" rtl="0">
              <a:lnSpc>
                <a:spcPct val="90000"/>
              </a:lnSpc>
              <a:spcBef>
                <a:spcPts val="2300"/>
              </a:spcBef>
              <a:spcAft>
                <a:spcPts val="0"/>
              </a:spcAft>
              <a:buClr>
                <a:srgbClr val="000000"/>
              </a:buClr>
              <a:buSzPts val="3000"/>
              <a:buFont typeface="Helvetica Neue"/>
              <a:buChar char="•"/>
              <a:defRPr sz="2400" b="0" i="0" u="none" strike="noStrike" cap="none">
                <a:solidFill>
                  <a:srgbClr val="000000"/>
                </a:solidFill>
                <a:latin typeface="Helvetica Neue"/>
                <a:ea typeface="Helvetica Neue"/>
                <a:cs typeface="Helvetica Neue"/>
                <a:sym typeface="Helvetica Neue"/>
              </a:defRPr>
            </a:lvl9pPr>
          </a:lstStyle>
          <a:p>
            <a:endParaRPr/>
          </a:p>
        </p:txBody>
      </p:sp>
      <p:sp>
        <p:nvSpPr>
          <p:cNvPr id="218" name="Google Shape;218;g20c5b7e6071_7_0"/>
          <p:cNvSpPr txBox="1">
            <a:spLocks noGrp="1"/>
          </p:cNvSpPr>
          <p:nvPr>
            <p:ph type="sldNum" idx="12"/>
          </p:nvPr>
        </p:nvSpPr>
        <p:spPr>
          <a:xfrm>
            <a:off x="6000749" y="6540499"/>
            <a:ext cx="184253" cy="187300"/>
          </a:xfrm>
          <a:prstGeom prst="rect">
            <a:avLst/>
          </a:prstGeom>
          <a:noFill/>
          <a:ln>
            <a:noFill/>
          </a:ln>
        </p:spPr>
        <p:txBody>
          <a:bodyPr spcFirstLastPara="1" wrap="square" lIns="25400" tIns="25400" rIns="25400" bIns="25400" anchor="b" anchorCtr="0">
            <a:spAutoFit/>
          </a:bodyPr>
          <a:lstStyle>
            <a:lvl1pPr marL="0" marR="0" lvl="0"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7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484D"/>
        </a:solidFill>
        <a:effectLst/>
      </p:bgPr>
    </p:bg>
    <p:spTree>
      <p:nvGrpSpPr>
        <p:cNvPr id="1" name="Shape 285"/>
        <p:cNvGrpSpPr/>
        <p:nvPr/>
      </p:nvGrpSpPr>
      <p:grpSpPr>
        <a:xfrm>
          <a:off x="0" y="0"/>
          <a:ext cx="0" cy="0"/>
          <a:chOff x="0" y="0"/>
          <a:chExt cx="0" cy="0"/>
        </a:xfrm>
      </p:grpSpPr>
      <p:pic>
        <p:nvPicPr>
          <p:cNvPr id="286" name="Google Shape;286;p1"/>
          <p:cNvPicPr preferRelativeResize="0"/>
          <p:nvPr/>
        </p:nvPicPr>
        <p:blipFill rotWithShape="1">
          <a:blip r:embed="rId3">
            <a:alphaModFix/>
          </a:blip>
          <a:srcRect/>
          <a:stretch/>
        </p:blipFill>
        <p:spPr>
          <a:xfrm>
            <a:off x="3349568" y="3768267"/>
            <a:ext cx="5492865" cy="3089733"/>
          </a:xfrm>
          <a:prstGeom prst="rect">
            <a:avLst/>
          </a:prstGeom>
          <a:noFill/>
          <a:ln>
            <a:noFill/>
          </a:ln>
        </p:spPr>
      </p:pic>
      <p:sp>
        <p:nvSpPr>
          <p:cNvPr id="287" name="Google Shape;287;p1"/>
          <p:cNvSpPr txBox="1"/>
          <p:nvPr/>
        </p:nvSpPr>
        <p:spPr>
          <a:xfrm>
            <a:off x="1237480" y="1803289"/>
            <a:ext cx="9473100" cy="11544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4800"/>
              <a:buFont typeface="Proxima Nova Extrabold"/>
              <a:buNone/>
            </a:pPr>
            <a:r>
              <a:rPr lang="en-US" sz="5900" b="0" i="0" u="none" strike="noStrike" cap="none">
                <a:solidFill>
                  <a:srgbClr val="FFFFFF"/>
                </a:solidFill>
                <a:latin typeface="Proxima Nova Extrabold"/>
                <a:ea typeface="Proxima Nova Extrabold"/>
                <a:cs typeface="Proxima Nova Extrabold"/>
                <a:sym typeface="Proxima Nova Extrabold"/>
              </a:rPr>
              <a:t>Terry Long</a:t>
            </a:r>
            <a:endParaRPr sz="2967" b="0" i="0" u="none" strike="noStrike" cap="none">
              <a:solidFill>
                <a:srgbClr val="FFFFFF"/>
              </a:solidFill>
              <a:latin typeface="Arial"/>
              <a:ea typeface="Arial"/>
              <a:cs typeface="Arial"/>
              <a:sym typeface="Arial"/>
            </a:endParaRPr>
          </a:p>
        </p:txBody>
      </p:sp>
      <p:sp>
        <p:nvSpPr>
          <p:cNvPr id="288" name="Google Shape;288;p1"/>
          <p:cNvSpPr txBox="1"/>
          <p:nvPr/>
        </p:nvSpPr>
        <p:spPr>
          <a:xfrm>
            <a:off x="2271800" y="3218841"/>
            <a:ext cx="7648500" cy="574200"/>
          </a:xfrm>
          <a:prstGeom prst="rect">
            <a:avLst/>
          </a:prstGeom>
          <a:noFill/>
          <a:ln>
            <a:noFill/>
          </a:ln>
        </p:spPr>
        <p:txBody>
          <a:bodyPr spcFirstLastPara="1" wrap="square" lIns="121900" tIns="121900" rIns="121900" bIns="121900" anchor="t" anchorCtr="0">
            <a:noAutofit/>
          </a:bodyPr>
          <a:lstStyle/>
          <a:p>
            <a:pPr marL="0" marR="0" lvl="0" indent="0" algn="ctr" rtl="0">
              <a:lnSpc>
                <a:spcPct val="150000"/>
              </a:lnSpc>
              <a:spcBef>
                <a:spcPts val="0"/>
              </a:spcBef>
              <a:spcAft>
                <a:spcPts val="0"/>
              </a:spcAft>
              <a:buClr>
                <a:srgbClr val="000000"/>
              </a:buClr>
              <a:buSzPts val="2400"/>
              <a:buFont typeface="Proxima Nova"/>
              <a:buNone/>
            </a:pPr>
            <a:r>
              <a:rPr lang="en-US" sz="2400" b="1" i="0" u="none" strike="noStrike" cap="none">
                <a:solidFill>
                  <a:srgbClr val="FFFFFF"/>
                </a:solidFill>
                <a:latin typeface="Proxima Nova"/>
                <a:ea typeface="Proxima Nova"/>
                <a:cs typeface="Proxima Nova"/>
                <a:sym typeface="Proxima Nova"/>
              </a:rPr>
              <a:t>Revitalization Strategist, BSCNC</a:t>
            </a:r>
            <a:endParaRPr sz="1867"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g20c5b7e6071_2_75"/>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g20c5b7e6071_2_80"/>
          <p:cNvPicPr preferRelativeResize="0"/>
          <p:nvPr/>
        </p:nvPicPr>
        <p:blipFill rotWithShape="1">
          <a:blip r:embed="rId3">
            <a:alphaModFix/>
          </a:blip>
          <a:srcRect t="11079" r="7424"/>
          <a:stretch/>
        </p:blipFill>
        <p:spPr>
          <a:xfrm>
            <a:off x="-76200" y="0"/>
            <a:ext cx="12693475"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g20c5b7e6071_0_29"/>
          <p:cNvPicPr preferRelativeResize="0"/>
          <p:nvPr/>
        </p:nvPicPr>
        <p:blipFill rotWithShape="1">
          <a:blip r:embed="rId3">
            <a:alphaModFix/>
          </a:blip>
          <a:srcRect/>
          <a:stretch/>
        </p:blipFill>
        <p:spPr>
          <a:xfrm>
            <a:off x="1" y="0"/>
            <a:ext cx="12191995" cy="6857986"/>
          </a:xfrm>
          <a:prstGeom prst="rect">
            <a:avLst/>
          </a:prstGeom>
          <a:noFill/>
          <a:ln>
            <a:noFill/>
          </a:ln>
        </p:spPr>
      </p:pic>
      <p:sp>
        <p:nvSpPr>
          <p:cNvPr id="363" name="Google Shape;363;g20c5b7e6071_0_29"/>
          <p:cNvSpPr txBox="1"/>
          <p:nvPr/>
        </p:nvSpPr>
        <p:spPr>
          <a:xfrm>
            <a:off x="925350" y="1306308"/>
            <a:ext cx="10341300" cy="1149300"/>
          </a:xfrm>
          <a:prstGeom prst="rect">
            <a:avLst/>
          </a:prstGeom>
          <a:noFill/>
          <a:ln>
            <a:noFill/>
          </a:ln>
          <a:effectLst>
            <a:outerShdw blurRad="57150" dist="19050" dir="5400000" algn="bl" rotWithShape="0">
              <a:srgbClr val="000000">
                <a:alpha val="49800"/>
              </a:srgbClr>
            </a:outerShdw>
          </a:effectLst>
        </p:spPr>
        <p:txBody>
          <a:bodyPr spcFirstLastPara="1" wrap="square" lIns="121900" tIns="121900" rIns="121900" bIns="121900" anchor="ctr" anchorCtr="0">
            <a:spAutoFit/>
          </a:bodyPr>
          <a:lstStyle/>
          <a:p>
            <a:pPr marL="0" marR="0" lvl="0" indent="0" algn="ctr" rtl="0">
              <a:lnSpc>
                <a:spcPct val="115000"/>
              </a:lnSpc>
              <a:spcBef>
                <a:spcPts val="0"/>
              </a:spcBef>
              <a:spcAft>
                <a:spcPts val="0"/>
              </a:spcAft>
              <a:buNone/>
            </a:pPr>
            <a:r>
              <a:rPr lang="en-US" sz="5867" b="1">
                <a:solidFill>
                  <a:srgbClr val="FFFFFF"/>
                </a:solidFill>
                <a:latin typeface="Proxima Nova"/>
                <a:ea typeface="Proxima Nova"/>
                <a:cs typeface="Proxima Nova"/>
                <a:sym typeface="Proxima Nova"/>
              </a:rPr>
              <a:t>Biblical Basis</a:t>
            </a:r>
            <a:endParaRPr sz="3600" b="1" i="0" u="none" strike="noStrike" cap="none">
              <a:solidFill>
                <a:srgbClr val="FFFFFF"/>
              </a:solidFill>
              <a:latin typeface="Proxima Nova"/>
              <a:ea typeface="Proxima Nova"/>
              <a:cs typeface="Proxima Nova"/>
              <a:sym typeface="Proxima Nova"/>
            </a:endParaRPr>
          </a:p>
        </p:txBody>
      </p:sp>
      <p:sp>
        <p:nvSpPr>
          <p:cNvPr id="364" name="Google Shape;364;g20c5b7e6071_0_29"/>
          <p:cNvSpPr txBox="1"/>
          <p:nvPr/>
        </p:nvSpPr>
        <p:spPr>
          <a:xfrm>
            <a:off x="1301550" y="2743675"/>
            <a:ext cx="9588900" cy="27936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2900" b="1">
                <a:solidFill>
                  <a:schemeClr val="lt1"/>
                </a:solidFill>
                <a:latin typeface="Proxima Nova"/>
                <a:ea typeface="Proxima Nova"/>
                <a:cs typeface="Proxima Nova"/>
                <a:sym typeface="Proxima Nova"/>
              </a:rPr>
              <a:t>1 Corinthians 16:1–4 (ESV)</a:t>
            </a:r>
            <a:endParaRPr sz="2900" b="1">
              <a:solidFill>
                <a:schemeClr val="lt1"/>
              </a:solidFill>
              <a:latin typeface="Proxima Nova"/>
              <a:ea typeface="Proxima Nova"/>
              <a:cs typeface="Proxima Nova"/>
              <a:sym typeface="Proxima Nova"/>
            </a:endParaRPr>
          </a:p>
          <a:p>
            <a:pPr marL="0" lvl="0" indent="0" algn="ctr" rtl="0">
              <a:lnSpc>
                <a:spcPct val="150000"/>
              </a:lnSpc>
              <a:spcBef>
                <a:spcPts val="0"/>
              </a:spcBef>
              <a:spcAft>
                <a:spcPts val="0"/>
              </a:spcAft>
              <a:buNone/>
            </a:pPr>
            <a:r>
              <a:rPr lang="en-US" sz="1800" b="1" i="1">
                <a:solidFill>
                  <a:schemeClr val="lt1"/>
                </a:solidFill>
                <a:latin typeface="Proxima Nova"/>
                <a:ea typeface="Proxima Nova"/>
                <a:cs typeface="Proxima Nova"/>
                <a:sym typeface="Proxima Nova"/>
              </a:rPr>
              <a:t>“Now concerning the collection for the saints: as I directed the churches of Galatia, so you also are to do. On the first day of every week, each of you is to put something aside and store it up, as he may prosper, so that there will be no collecting when I come. And when I arrive, I will send those whom you accredit by letter to carry your gift to Jerusalem. If it seems advisable that I should go also, they will accompany me.”</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20c5b7e6071_0_38"/>
          <p:cNvPicPr preferRelativeResize="0"/>
          <p:nvPr/>
        </p:nvPicPr>
        <p:blipFill rotWithShape="1">
          <a:blip r:embed="rId3">
            <a:alphaModFix/>
          </a:blip>
          <a:srcRect/>
          <a:stretch/>
        </p:blipFill>
        <p:spPr>
          <a:xfrm>
            <a:off x="1" y="0"/>
            <a:ext cx="12191995" cy="6857986"/>
          </a:xfrm>
          <a:prstGeom prst="rect">
            <a:avLst/>
          </a:prstGeom>
          <a:noFill/>
          <a:ln>
            <a:noFill/>
          </a:ln>
        </p:spPr>
      </p:pic>
      <p:sp>
        <p:nvSpPr>
          <p:cNvPr id="370" name="Google Shape;370;g20c5b7e6071_0_38"/>
          <p:cNvSpPr txBox="1"/>
          <p:nvPr/>
        </p:nvSpPr>
        <p:spPr>
          <a:xfrm>
            <a:off x="925350" y="2698496"/>
            <a:ext cx="10341300" cy="1149300"/>
          </a:xfrm>
          <a:prstGeom prst="rect">
            <a:avLst/>
          </a:prstGeom>
          <a:noFill/>
          <a:ln>
            <a:noFill/>
          </a:ln>
          <a:effectLst>
            <a:outerShdw blurRad="57150" dist="19050" dir="5400000" algn="bl" rotWithShape="0">
              <a:srgbClr val="000000">
                <a:alpha val="49800"/>
              </a:srgbClr>
            </a:outerShdw>
          </a:effectLst>
        </p:spPr>
        <p:txBody>
          <a:bodyPr spcFirstLastPara="1" wrap="square" lIns="121900" tIns="121900" rIns="121900" bIns="121900" anchor="ctr" anchorCtr="0">
            <a:spAutoFit/>
          </a:bodyPr>
          <a:lstStyle/>
          <a:p>
            <a:pPr marL="0" marR="0" lvl="0" indent="0" algn="ctr" rtl="0">
              <a:lnSpc>
                <a:spcPct val="115000"/>
              </a:lnSpc>
              <a:spcBef>
                <a:spcPts val="0"/>
              </a:spcBef>
              <a:spcAft>
                <a:spcPts val="0"/>
              </a:spcAft>
              <a:buNone/>
            </a:pPr>
            <a:r>
              <a:rPr lang="en-US" sz="5867" b="1">
                <a:solidFill>
                  <a:srgbClr val="FFFFFF"/>
                </a:solidFill>
                <a:latin typeface="Proxima Nova"/>
                <a:ea typeface="Proxima Nova"/>
                <a:cs typeface="Proxima Nova"/>
                <a:sym typeface="Proxima Nova"/>
              </a:rPr>
              <a:t>There Must Be Guidelines</a:t>
            </a:r>
            <a:endParaRPr sz="3600" b="1" i="0" u="none"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g20c5b7e6071_2_8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20c5b7e6071_2_88"/>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g20c5b7e6071_0_70"/>
          <p:cNvSpPr txBox="1"/>
          <p:nvPr/>
        </p:nvSpPr>
        <p:spPr>
          <a:xfrm>
            <a:off x="861727" y="976095"/>
            <a:ext cx="10722600" cy="50076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F49A60"/>
              </a:buClr>
              <a:buSzPts val="5000"/>
              <a:buFont typeface="Gill Sans"/>
              <a:buNone/>
            </a:pPr>
            <a:r>
              <a:rPr lang="en-US" sz="5100" b="0" i="0" u="none" strike="noStrike" cap="none">
                <a:solidFill>
                  <a:srgbClr val="008C9A"/>
                </a:solidFill>
                <a:latin typeface="Arial"/>
                <a:ea typeface="Arial"/>
                <a:cs typeface="Arial"/>
                <a:sym typeface="Arial"/>
              </a:rPr>
              <a:t>Best </a:t>
            </a:r>
            <a:r>
              <a:rPr lang="en-US" sz="5100">
                <a:solidFill>
                  <a:srgbClr val="008C9A"/>
                </a:solidFill>
              </a:rPr>
              <a:t>p</a:t>
            </a:r>
            <a:r>
              <a:rPr lang="en-US" sz="5100" b="0" i="0" u="none" strike="noStrike" cap="none">
                <a:solidFill>
                  <a:srgbClr val="008C9A"/>
                </a:solidFill>
                <a:latin typeface="Arial"/>
                <a:ea typeface="Arial"/>
                <a:cs typeface="Arial"/>
                <a:sym typeface="Arial"/>
              </a:rPr>
              <a:t>ractices for the healthy church</a:t>
            </a:r>
            <a:endParaRPr sz="5100" b="0" i="0" u="none" strike="noStrike" cap="none">
              <a:solidFill>
                <a:srgbClr val="008C9A"/>
              </a:solidFill>
              <a:latin typeface="Arial"/>
              <a:ea typeface="Arial"/>
              <a:cs typeface="Arial"/>
              <a:sym typeface="Arial"/>
            </a:endParaRPr>
          </a:p>
          <a:p>
            <a:pPr marL="0" lvl="0" indent="0" algn="l" rtl="0">
              <a:lnSpc>
                <a:spcPct val="120000"/>
              </a:lnSpc>
              <a:spcBef>
                <a:spcPts val="0"/>
              </a:spcBef>
              <a:spcAft>
                <a:spcPts val="0"/>
              </a:spcAft>
              <a:buNone/>
            </a:pPr>
            <a:r>
              <a:rPr lang="en-US" sz="3200">
                <a:solidFill>
                  <a:srgbClr val="008C9A"/>
                </a:solidFill>
              </a:rPr>
              <a:t>Getting Started</a:t>
            </a:r>
            <a:endParaRPr sz="3200">
              <a:solidFill>
                <a:srgbClr val="008C9A"/>
              </a:solidFill>
            </a:endParaRPr>
          </a:p>
          <a:p>
            <a:pPr marL="0" lvl="0" indent="0" algn="l" rtl="0">
              <a:lnSpc>
                <a:spcPct val="80000"/>
              </a:lnSpc>
              <a:spcBef>
                <a:spcPts val="0"/>
              </a:spcBef>
              <a:spcAft>
                <a:spcPts val="0"/>
              </a:spcAft>
              <a:buNone/>
            </a:pPr>
            <a:endParaRPr sz="3200">
              <a:solidFill>
                <a:srgbClr val="008C9A"/>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Build your church leadership pipeline</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Find a Foster by: Building a relationship with a pastor</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Take the initiative (with the motive of caring for the pastor or church not for leverage)</a:t>
            </a:r>
            <a:endParaRPr sz="2400">
              <a:solidFill>
                <a:srgbClr val="3B484E"/>
              </a:solidFill>
            </a:endParaRPr>
          </a:p>
          <a:p>
            <a:pPr marL="914400" marR="0" lvl="1" indent="-381000" algn="l" rtl="0">
              <a:lnSpc>
                <a:spcPct val="120000"/>
              </a:lnSpc>
              <a:spcBef>
                <a:spcPts val="0"/>
              </a:spcBef>
              <a:spcAft>
                <a:spcPts val="0"/>
              </a:spcAft>
              <a:buClr>
                <a:srgbClr val="4C5A5F"/>
              </a:buClr>
              <a:buSzPts val="2400"/>
              <a:buFont typeface="Gill Sans"/>
              <a:buChar char="○"/>
            </a:pPr>
            <a:r>
              <a:rPr lang="en-US" sz="2400">
                <a:solidFill>
                  <a:srgbClr val="3B484E"/>
                </a:solidFill>
              </a:rPr>
              <a:t>One-on-one encouragement </a:t>
            </a:r>
            <a:endParaRPr sz="2400">
              <a:solidFill>
                <a:srgbClr val="3B484E"/>
              </a:solidFill>
            </a:endParaRPr>
          </a:p>
          <a:p>
            <a:pPr marL="914400" marR="0" lvl="1" indent="-381000" algn="l" rtl="0">
              <a:lnSpc>
                <a:spcPct val="120000"/>
              </a:lnSpc>
              <a:spcBef>
                <a:spcPts val="0"/>
              </a:spcBef>
              <a:spcAft>
                <a:spcPts val="0"/>
              </a:spcAft>
              <a:buClr>
                <a:srgbClr val="4C5A5F"/>
              </a:buClr>
              <a:buSzPts val="2400"/>
              <a:buFont typeface="Gill Sans"/>
              <a:buChar char="○"/>
            </a:pPr>
            <a:r>
              <a:rPr lang="en-US" sz="2400">
                <a:solidFill>
                  <a:srgbClr val="3B484E"/>
                </a:solidFill>
              </a:rPr>
              <a:t>Coaching</a:t>
            </a:r>
            <a:endParaRPr sz="2400">
              <a:solidFill>
                <a:srgbClr val="3B484E"/>
              </a:solidFill>
            </a:endParaRPr>
          </a:p>
          <a:p>
            <a:pPr marL="914400" marR="0" lvl="1" indent="-381000" algn="l" rtl="0">
              <a:lnSpc>
                <a:spcPct val="120000"/>
              </a:lnSpc>
              <a:spcBef>
                <a:spcPts val="0"/>
              </a:spcBef>
              <a:spcAft>
                <a:spcPts val="0"/>
              </a:spcAft>
              <a:buClr>
                <a:srgbClr val="4C5A5F"/>
              </a:buClr>
              <a:buSzPts val="2400"/>
              <a:buFont typeface="Gill Sans"/>
              <a:buChar char="○"/>
            </a:pPr>
            <a:r>
              <a:rPr lang="en-US" sz="2400">
                <a:solidFill>
                  <a:srgbClr val="3B484E"/>
                </a:solidFill>
              </a:rPr>
              <a:t>Cohorts </a:t>
            </a:r>
            <a:endParaRPr sz="2400">
              <a:solidFill>
                <a:srgbClr val="3B484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g20c5b7e6071_0_77"/>
          <p:cNvSpPr txBox="1"/>
          <p:nvPr/>
        </p:nvSpPr>
        <p:spPr>
          <a:xfrm>
            <a:off x="861727" y="976095"/>
            <a:ext cx="10722600" cy="41211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F49A60"/>
              </a:buClr>
              <a:buSzPts val="5000"/>
              <a:buFont typeface="Gill Sans"/>
              <a:buNone/>
            </a:pPr>
            <a:r>
              <a:rPr lang="en-US" sz="5100" b="0" i="0" u="none" strike="noStrike" cap="none">
                <a:solidFill>
                  <a:srgbClr val="008C9A"/>
                </a:solidFill>
                <a:latin typeface="Arial"/>
                <a:ea typeface="Arial"/>
                <a:cs typeface="Arial"/>
                <a:sym typeface="Arial"/>
              </a:rPr>
              <a:t>Best </a:t>
            </a:r>
            <a:r>
              <a:rPr lang="en-US" sz="5100">
                <a:solidFill>
                  <a:srgbClr val="008C9A"/>
                </a:solidFill>
              </a:rPr>
              <a:t>p</a:t>
            </a:r>
            <a:r>
              <a:rPr lang="en-US" sz="5100" b="0" i="0" u="none" strike="noStrike" cap="none">
                <a:solidFill>
                  <a:srgbClr val="008C9A"/>
                </a:solidFill>
                <a:latin typeface="Arial"/>
                <a:ea typeface="Arial"/>
                <a:cs typeface="Arial"/>
                <a:sym typeface="Arial"/>
              </a:rPr>
              <a:t>ractices for the healthy church</a:t>
            </a:r>
            <a:endParaRPr sz="5100" b="0" i="0" u="none" strike="noStrike" cap="none">
              <a:solidFill>
                <a:srgbClr val="008C9A"/>
              </a:solidFill>
              <a:latin typeface="Arial"/>
              <a:ea typeface="Arial"/>
              <a:cs typeface="Arial"/>
              <a:sym typeface="Arial"/>
            </a:endParaRPr>
          </a:p>
          <a:p>
            <a:pPr marL="0" lvl="0" indent="0" algn="l" rtl="0">
              <a:lnSpc>
                <a:spcPct val="120000"/>
              </a:lnSpc>
              <a:spcBef>
                <a:spcPts val="0"/>
              </a:spcBef>
              <a:spcAft>
                <a:spcPts val="0"/>
              </a:spcAft>
              <a:buNone/>
            </a:pPr>
            <a:r>
              <a:rPr lang="en-US" sz="3200">
                <a:solidFill>
                  <a:srgbClr val="008C9A"/>
                </a:solidFill>
              </a:rPr>
              <a:t>Getting Started</a:t>
            </a:r>
            <a:endParaRPr sz="3200">
              <a:solidFill>
                <a:srgbClr val="008C9A"/>
              </a:solidFill>
            </a:endParaRPr>
          </a:p>
          <a:p>
            <a:pPr marL="0" lvl="0" indent="0" algn="l" rtl="0">
              <a:lnSpc>
                <a:spcPct val="80000"/>
              </a:lnSpc>
              <a:spcBef>
                <a:spcPts val="0"/>
              </a:spcBef>
              <a:spcAft>
                <a:spcPts val="0"/>
              </a:spcAft>
              <a:buNone/>
            </a:pPr>
            <a:endParaRPr sz="3200">
              <a:solidFill>
                <a:srgbClr val="008C9A"/>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Reach out to some pastors of struggling churches. Buy lunch or coffee. Build a relationship. If this becomes several connections, start a cohort.</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Reach out to some pastors of struggling churches. </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Host a one day fostering intensive.</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Be involved in your association (not for gain).</a:t>
            </a:r>
            <a:endParaRPr sz="2400">
              <a:solidFill>
                <a:srgbClr val="3B484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B484E"/>
        </a:solidFill>
        <a:effectLst/>
      </p:bgPr>
    </p:bg>
    <p:spTree>
      <p:nvGrpSpPr>
        <p:cNvPr id="1" name="Shape 394"/>
        <p:cNvGrpSpPr/>
        <p:nvPr/>
      </p:nvGrpSpPr>
      <p:grpSpPr>
        <a:xfrm>
          <a:off x="0" y="0"/>
          <a:ext cx="0" cy="0"/>
          <a:chOff x="0" y="0"/>
          <a:chExt cx="0" cy="0"/>
        </a:xfrm>
      </p:grpSpPr>
      <p:sp>
        <p:nvSpPr>
          <p:cNvPr id="395" name="Google Shape;395;g20c5b7e6071_7_67"/>
          <p:cNvSpPr txBox="1"/>
          <p:nvPr/>
        </p:nvSpPr>
        <p:spPr>
          <a:xfrm>
            <a:off x="914091" y="931995"/>
            <a:ext cx="10363800" cy="51093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A4DEE7"/>
              </a:buClr>
              <a:buSzPts val="5000"/>
              <a:buFont typeface="Gill Sans"/>
              <a:buNone/>
            </a:pPr>
            <a:r>
              <a:rPr lang="en-US" sz="5100" b="0" i="0" u="none" strike="noStrike" cap="none">
                <a:solidFill>
                  <a:schemeClr val="lt1"/>
                </a:solidFill>
                <a:latin typeface="Arial"/>
                <a:ea typeface="Arial"/>
                <a:cs typeface="Arial"/>
                <a:sym typeface="Arial"/>
              </a:rPr>
              <a:t>Best practices for the </a:t>
            </a:r>
            <a:endParaRPr sz="5100" b="0" i="0" u="none" strike="noStrike" cap="none">
              <a:solidFill>
                <a:schemeClr val="lt1"/>
              </a:solidFill>
              <a:latin typeface="Arial"/>
              <a:ea typeface="Arial"/>
              <a:cs typeface="Arial"/>
              <a:sym typeface="Arial"/>
            </a:endParaRPr>
          </a:p>
          <a:p>
            <a:pPr marL="0" marR="0" lvl="0" indent="0" algn="l" rtl="0">
              <a:lnSpc>
                <a:spcPct val="120000"/>
              </a:lnSpc>
              <a:spcBef>
                <a:spcPts val="0"/>
              </a:spcBef>
              <a:spcAft>
                <a:spcPts val="0"/>
              </a:spcAft>
              <a:buClr>
                <a:srgbClr val="A4DEE7"/>
              </a:buClr>
              <a:buSzPts val="5000"/>
              <a:buFont typeface="Gill Sans"/>
              <a:buNone/>
            </a:pPr>
            <a:r>
              <a:rPr lang="en-US" sz="5100">
                <a:solidFill>
                  <a:schemeClr val="lt1"/>
                </a:solidFill>
              </a:rPr>
              <a:t>struggling</a:t>
            </a:r>
            <a:r>
              <a:rPr lang="en-US" sz="5100" b="0" i="0" u="none" strike="noStrike" cap="none">
                <a:solidFill>
                  <a:schemeClr val="lt1"/>
                </a:solidFill>
                <a:latin typeface="Arial"/>
                <a:ea typeface="Arial"/>
                <a:cs typeface="Arial"/>
                <a:sym typeface="Arial"/>
              </a:rPr>
              <a:t> church</a:t>
            </a:r>
            <a:endParaRPr sz="5100">
              <a:solidFill>
                <a:schemeClr val="lt1"/>
              </a:solidFill>
            </a:endParaRPr>
          </a:p>
          <a:p>
            <a:pPr marL="457200" marR="0" lvl="0" indent="0" algn="l" rtl="0">
              <a:lnSpc>
                <a:spcPct val="120000"/>
              </a:lnSpc>
              <a:spcBef>
                <a:spcPts val="0"/>
              </a:spcBef>
              <a:spcAft>
                <a:spcPts val="0"/>
              </a:spcAft>
              <a:buNone/>
            </a:pPr>
            <a:endParaRPr sz="2200">
              <a:solidFill>
                <a:schemeClr val="lt1"/>
              </a:solidFill>
            </a:endParaRPr>
          </a:p>
          <a:p>
            <a:pPr marL="304800" marR="0" lvl="0" indent="-311150" algn="l" rtl="0">
              <a:lnSpc>
                <a:spcPct val="120000"/>
              </a:lnSpc>
              <a:spcBef>
                <a:spcPts val="0"/>
              </a:spcBef>
              <a:spcAft>
                <a:spcPts val="0"/>
              </a:spcAft>
              <a:buClr>
                <a:srgbClr val="FFFFFF"/>
              </a:buClr>
              <a:buSzPts val="3100"/>
              <a:buFont typeface="Gill Sans"/>
              <a:buChar char="•"/>
            </a:pPr>
            <a:r>
              <a:rPr lang="en-US" sz="2200">
                <a:solidFill>
                  <a:schemeClr val="lt1"/>
                </a:solidFill>
              </a:rPr>
              <a:t>Take an assessment (current).</a:t>
            </a:r>
            <a:endParaRPr sz="2200">
              <a:solidFill>
                <a:schemeClr val="lt1"/>
              </a:solidFill>
            </a:endParaRPr>
          </a:p>
          <a:p>
            <a:pPr marL="304800" marR="0" lvl="0" indent="-311150" algn="l" rtl="0">
              <a:lnSpc>
                <a:spcPct val="120000"/>
              </a:lnSpc>
              <a:spcBef>
                <a:spcPts val="0"/>
              </a:spcBef>
              <a:spcAft>
                <a:spcPts val="0"/>
              </a:spcAft>
              <a:buClr>
                <a:srgbClr val="FFFFFF"/>
              </a:buClr>
              <a:buSzPts val="3100"/>
              <a:buFont typeface="Gill Sans"/>
              <a:buChar char="•"/>
            </a:pPr>
            <a:r>
              <a:rPr lang="en-US" sz="2200">
                <a:solidFill>
                  <a:schemeClr val="lt1"/>
                </a:solidFill>
              </a:rPr>
              <a:t>Take the initiative (with a church, association, or network).</a:t>
            </a:r>
            <a:endParaRPr sz="2200">
              <a:solidFill>
                <a:schemeClr val="lt1"/>
              </a:solidFill>
            </a:endParaRPr>
          </a:p>
          <a:p>
            <a:pPr marL="304800" marR="0" lvl="0" indent="-311150" algn="l" rtl="0">
              <a:lnSpc>
                <a:spcPct val="120000"/>
              </a:lnSpc>
              <a:spcBef>
                <a:spcPts val="0"/>
              </a:spcBef>
              <a:spcAft>
                <a:spcPts val="0"/>
              </a:spcAft>
              <a:buClr>
                <a:srgbClr val="FFFFFF"/>
              </a:buClr>
              <a:buSzPts val="3100"/>
              <a:buFont typeface="Gill Sans"/>
              <a:buChar char="•"/>
            </a:pPr>
            <a:r>
              <a:rPr lang="en-US" sz="2200">
                <a:solidFill>
                  <a:schemeClr val="lt1"/>
                </a:solidFill>
              </a:rPr>
              <a:t>Be willing to receive help that is not on your own terms.</a:t>
            </a:r>
            <a:endParaRPr sz="2200">
              <a:solidFill>
                <a:schemeClr val="lt1"/>
              </a:solidFill>
            </a:endParaRPr>
          </a:p>
          <a:p>
            <a:pPr marL="304800" marR="0" lvl="0" indent="-311150" algn="l" rtl="0">
              <a:lnSpc>
                <a:spcPct val="120000"/>
              </a:lnSpc>
              <a:spcBef>
                <a:spcPts val="0"/>
              </a:spcBef>
              <a:spcAft>
                <a:spcPts val="0"/>
              </a:spcAft>
              <a:buClr>
                <a:srgbClr val="FFFFFF"/>
              </a:buClr>
              <a:buSzPts val="3100"/>
              <a:buFont typeface="Gill Sans"/>
              <a:buChar char="•"/>
            </a:pPr>
            <a:r>
              <a:rPr lang="en-US" sz="2200">
                <a:solidFill>
                  <a:schemeClr val="lt1"/>
                </a:solidFill>
              </a:rPr>
              <a:t>Change leadership (not necessarily a change in leadership).</a:t>
            </a:r>
            <a:endParaRPr sz="2200">
              <a:solidFill>
                <a:schemeClr val="lt1"/>
              </a:solidFill>
            </a:endParaRPr>
          </a:p>
          <a:p>
            <a:pPr marL="304800" marR="0" lvl="0" indent="-311150" algn="l" rtl="0">
              <a:lnSpc>
                <a:spcPct val="120000"/>
              </a:lnSpc>
              <a:spcBef>
                <a:spcPts val="0"/>
              </a:spcBef>
              <a:spcAft>
                <a:spcPts val="0"/>
              </a:spcAft>
              <a:buClr>
                <a:srgbClr val="FFFFFF"/>
              </a:buClr>
              <a:buSzPts val="3100"/>
              <a:buFont typeface="Gill Sans"/>
              <a:buChar char="•"/>
            </a:pPr>
            <a:r>
              <a:rPr lang="en-US" sz="2200">
                <a:solidFill>
                  <a:schemeClr val="lt1"/>
                </a:solidFill>
              </a:rPr>
              <a:t>Be willing to do things to serve and reach out to the community.</a:t>
            </a:r>
            <a:endParaRPr sz="22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g20c5b7e6071_0_82"/>
          <p:cNvSpPr txBox="1"/>
          <p:nvPr/>
        </p:nvSpPr>
        <p:spPr>
          <a:xfrm>
            <a:off x="861727" y="976095"/>
            <a:ext cx="10722600" cy="55680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F49A60"/>
              </a:buClr>
              <a:buSzPts val="5000"/>
              <a:buFont typeface="Gill Sans"/>
              <a:buNone/>
            </a:pPr>
            <a:r>
              <a:rPr lang="en-US" sz="5100" b="0" i="0" u="none" strike="noStrike" cap="none">
                <a:solidFill>
                  <a:srgbClr val="008C9A"/>
                </a:solidFill>
                <a:latin typeface="Arial"/>
                <a:ea typeface="Arial"/>
                <a:cs typeface="Arial"/>
                <a:sym typeface="Arial"/>
              </a:rPr>
              <a:t>Best </a:t>
            </a:r>
            <a:r>
              <a:rPr lang="en-US" sz="5100">
                <a:solidFill>
                  <a:srgbClr val="008C9A"/>
                </a:solidFill>
              </a:rPr>
              <a:t>p</a:t>
            </a:r>
            <a:r>
              <a:rPr lang="en-US" sz="5100" b="0" i="0" u="none" strike="noStrike" cap="none">
                <a:solidFill>
                  <a:srgbClr val="008C9A"/>
                </a:solidFill>
                <a:latin typeface="Arial"/>
                <a:ea typeface="Arial"/>
                <a:cs typeface="Arial"/>
                <a:sym typeface="Arial"/>
              </a:rPr>
              <a:t>ractices for the healthy church</a:t>
            </a:r>
            <a:endParaRPr sz="5100" b="0" i="0" u="none" strike="noStrike" cap="none">
              <a:solidFill>
                <a:srgbClr val="008C9A"/>
              </a:solidFill>
              <a:latin typeface="Arial"/>
              <a:ea typeface="Arial"/>
              <a:cs typeface="Arial"/>
              <a:sym typeface="Arial"/>
            </a:endParaRPr>
          </a:p>
          <a:p>
            <a:pPr marL="0" lvl="0" indent="0" algn="l" rtl="0">
              <a:lnSpc>
                <a:spcPct val="120000"/>
              </a:lnSpc>
              <a:spcBef>
                <a:spcPts val="0"/>
              </a:spcBef>
              <a:spcAft>
                <a:spcPts val="0"/>
              </a:spcAft>
              <a:buNone/>
            </a:pPr>
            <a:r>
              <a:rPr lang="en-US" sz="3200">
                <a:solidFill>
                  <a:srgbClr val="008C9A"/>
                </a:solidFill>
              </a:rPr>
              <a:t>How Do We Start?</a:t>
            </a:r>
            <a:endParaRPr sz="3200">
              <a:solidFill>
                <a:srgbClr val="008C9A"/>
              </a:solidFill>
            </a:endParaRPr>
          </a:p>
          <a:p>
            <a:pPr marL="0" lvl="0" indent="0" algn="l" rtl="0">
              <a:lnSpc>
                <a:spcPct val="80000"/>
              </a:lnSpc>
              <a:spcBef>
                <a:spcPts val="0"/>
              </a:spcBef>
              <a:spcAft>
                <a:spcPts val="0"/>
              </a:spcAft>
              <a:buNone/>
            </a:pPr>
            <a:endParaRPr sz="3200">
              <a:solidFill>
                <a:srgbClr val="008C9A"/>
              </a:solidFill>
            </a:endParaRPr>
          </a:p>
          <a:p>
            <a:pPr marL="317500" marR="0" lvl="0" indent="-266700" algn="l" rtl="0">
              <a:lnSpc>
                <a:spcPct val="120000"/>
              </a:lnSpc>
              <a:spcBef>
                <a:spcPts val="0"/>
              </a:spcBef>
              <a:spcAft>
                <a:spcPts val="0"/>
              </a:spcAft>
              <a:buClr>
                <a:srgbClr val="4C5A5F"/>
              </a:buClr>
              <a:buSzPts val="2200"/>
              <a:buFont typeface="Gill Sans"/>
              <a:buChar char="•"/>
            </a:pPr>
            <a:r>
              <a:rPr lang="en-US" sz="2200">
                <a:solidFill>
                  <a:srgbClr val="3B484E"/>
                </a:solidFill>
              </a:rPr>
              <a:t>Ask your team to serve no more but no less than a year (rotation of some for programming is helpful).</a:t>
            </a:r>
            <a:endParaRPr sz="2200">
              <a:solidFill>
                <a:srgbClr val="3B484E"/>
              </a:solidFill>
            </a:endParaRPr>
          </a:p>
          <a:p>
            <a:pPr marL="317500" marR="0" lvl="0" indent="-266700" algn="l" rtl="0">
              <a:lnSpc>
                <a:spcPct val="120000"/>
              </a:lnSpc>
              <a:spcBef>
                <a:spcPts val="0"/>
              </a:spcBef>
              <a:spcAft>
                <a:spcPts val="0"/>
              </a:spcAft>
              <a:buClr>
                <a:srgbClr val="4C5A5F"/>
              </a:buClr>
              <a:buSzPts val="2200"/>
              <a:buFont typeface="Gill Sans"/>
              <a:buChar char="•"/>
            </a:pPr>
            <a:r>
              <a:rPr lang="en-US" sz="2200">
                <a:solidFill>
                  <a:srgbClr val="3B484E"/>
                </a:solidFill>
              </a:rPr>
              <a:t>Who: </a:t>
            </a:r>
            <a:endParaRPr sz="2200">
              <a:solidFill>
                <a:srgbClr val="3B484E"/>
              </a:solidFill>
            </a:endParaRPr>
          </a:p>
          <a:p>
            <a:pPr marL="914400" marR="0" lvl="1" indent="-368300" algn="l" rtl="0">
              <a:lnSpc>
                <a:spcPct val="120000"/>
              </a:lnSpc>
              <a:spcBef>
                <a:spcPts val="0"/>
              </a:spcBef>
              <a:spcAft>
                <a:spcPts val="0"/>
              </a:spcAft>
              <a:buClr>
                <a:srgbClr val="4C5A5F"/>
              </a:buClr>
              <a:buSzPts val="2200"/>
              <a:buFont typeface="Gill Sans"/>
              <a:buChar char="○"/>
            </a:pPr>
            <a:r>
              <a:rPr lang="en-US" sz="2200">
                <a:solidFill>
                  <a:srgbClr val="3B484E"/>
                </a:solidFill>
              </a:rPr>
              <a:t>Planter/entrepreneur type.</a:t>
            </a:r>
            <a:endParaRPr sz="2200">
              <a:solidFill>
                <a:srgbClr val="3B484E"/>
              </a:solidFill>
            </a:endParaRPr>
          </a:p>
          <a:p>
            <a:pPr marL="914400" marR="0" lvl="1" indent="-368300" algn="l" rtl="0">
              <a:lnSpc>
                <a:spcPct val="120000"/>
              </a:lnSpc>
              <a:spcBef>
                <a:spcPts val="0"/>
              </a:spcBef>
              <a:spcAft>
                <a:spcPts val="0"/>
              </a:spcAft>
              <a:buClr>
                <a:srgbClr val="4C5A5F"/>
              </a:buClr>
              <a:buSzPts val="2200"/>
              <a:buFont typeface="Gill Sans"/>
              <a:buChar char="○"/>
            </a:pPr>
            <a:r>
              <a:rPr lang="en-US" sz="2200">
                <a:solidFill>
                  <a:srgbClr val="3B484E"/>
                </a:solidFill>
              </a:rPr>
              <a:t>Team around greatest needs.</a:t>
            </a:r>
            <a:endParaRPr sz="2200">
              <a:solidFill>
                <a:srgbClr val="3B484E"/>
              </a:solidFill>
            </a:endParaRPr>
          </a:p>
          <a:p>
            <a:pPr marL="914400" marR="0" lvl="1" indent="-368300" algn="l" rtl="0">
              <a:lnSpc>
                <a:spcPct val="120000"/>
              </a:lnSpc>
              <a:spcBef>
                <a:spcPts val="0"/>
              </a:spcBef>
              <a:spcAft>
                <a:spcPts val="0"/>
              </a:spcAft>
              <a:buClr>
                <a:srgbClr val="4C5A5F"/>
              </a:buClr>
              <a:buSzPts val="2200"/>
              <a:buFont typeface="Gill Sans"/>
              <a:buChar char="○"/>
            </a:pPr>
            <a:r>
              <a:rPr lang="en-US" sz="2200">
                <a:solidFill>
                  <a:srgbClr val="3B484E"/>
                </a:solidFill>
              </a:rPr>
              <a:t>From that area. Within driving distance. </a:t>
            </a:r>
            <a:endParaRPr sz="2200">
              <a:solidFill>
                <a:srgbClr val="3B484E"/>
              </a:solidFill>
            </a:endParaRPr>
          </a:p>
          <a:p>
            <a:pPr marL="914400" marR="0" lvl="1" indent="-368300" algn="l" rtl="0">
              <a:lnSpc>
                <a:spcPct val="120000"/>
              </a:lnSpc>
              <a:spcBef>
                <a:spcPts val="0"/>
              </a:spcBef>
              <a:spcAft>
                <a:spcPts val="0"/>
              </a:spcAft>
              <a:buClr>
                <a:srgbClr val="4C5A5F"/>
              </a:buClr>
              <a:buSzPts val="2200"/>
              <a:buFont typeface="Gill Sans"/>
              <a:buChar char="○"/>
            </a:pPr>
            <a:r>
              <a:rPr lang="en-US" sz="2200">
                <a:solidFill>
                  <a:srgbClr val="3B484E"/>
                </a:solidFill>
              </a:rPr>
              <a:t>Young families with preschool children.</a:t>
            </a:r>
            <a:endParaRPr sz="2200">
              <a:solidFill>
                <a:srgbClr val="3B484E"/>
              </a:solidFill>
            </a:endParaRPr>
          </a:p>
          <a:p>
            <a:pPr marL="914400" marR="0" lvl="1" indent="-368300" algn="l" rtl="0">
              <a:lnSpc>
                <a:spcPct val="120000"/>
              </a:lnSpc>
              <a:spcBef>
                <a:spcPts val="0"/>
              </a:spcBef>
              <a:spcAft>
                <a:spcPts val="0"/>
              </a:spcAft>
              <a:buClr>
                <a:srgbClr val="4C5A5F"/>
              </a:buClr>
              <a:buSzPts val="2200"/>
              <a:buFont typeface="Gill Sans"/>
              <a:buChar char="○"/>
            </a:pPr>
            <a:r>
              <a:rPr lang="en-US" sz="2200">
                <a:solidFill>
                  <a:srgbClr val="3B484E"/>
                </a:solidFill>
              </a:rPr>
              <a:t>Unshakeable saints.</a:t>
            </a:r>
            <a:endParaRPr sz="2200">
              <a:solidFill>
                <a:srgbClr val="3B484E"/>
              </a:solidFill>
            </a:endParaRPr>
          </a:p>
          <a:p>
            <a:pPr marL="317500" marR="0" lvl="0" indent="-266700" algn="l" rtl="0">
              <a:lnSpc>
                <a:spcPct val="120000"/>
              </a:lnSpc>
              <a:spcBef>
                <a:spcPts val="0"/>
              </a:spcBef>
              <a:spcAft>
                <a:spcPts val="0"/>
              </a:spcAft>
              <a:buClr>
                <a:srgbClr val="4C5A5F"/>
              </a:buClr>
              <a:buSzPts val="2200"/>
              <a:buFont typeface="Gill Sans"/>
              <a:buChar char="•"/>
            </a:pPr>
            <a:r>
              <a:rPr lang="en-US" sz="2200">
                <a:solidFill>
                  <a:srgbClr val="3B484E"/>
                </a:solidFill>
              </a:rPr>
              <a:t>Think like a missionary. (Learn context, resist attitude of superiority.)</a:t>
            </a:r>
            <a:endParaRPr sz="2200">
              <a:solidFill>
                <a:srgbClr val="3B484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
          <p:cNvPicPr preferRelativeResize="0"/>
          <p:nvPr/>
        </p:nvPicPr>
        <p:blipFill rotWithShape="1">
          <a:blip r:embed="rId3">
            <a:alphaModFix/>
          </a:blip>
          <a:srcRect/>
          <a:stretch/>
        </p:blipFill>
        <p:spPr>
          <a:xfrm>
            <a:off x="1" y="0"/>
            <a:ext cx="12191996" cy="6857987"/>
          </a:xfrm>
          <a:prstGeom prst="rect">
            <a:avLst/>
          </a:prstGeom>
          <a:noFill/>
          <a:ln>
            <a:noFill/>
          </a:ln>
        </p:spPr>
      </p:pic>
      <p:sp>
        <p:nvSpPr>
          <p:cNvPr id="294" name="Google Shape;294;p3"/>
          <p:cNvSpPr txBox="1"/>
          <p:nvPr/>
        </p:nvSpPr>
        <p:spPr>
          <a:xfrm>
            <a:off x="925350" y="1812858"/>
            <a:ext cx="10341300" cy="1834800"/>
          </a:xfrm>
          <a:prstGeom prst="rect">
            <a:avLst/>
          </a:prstGeom>
          <a:no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spAutoFit/>
          </a:bodyPr>
          <a:lstStyle/>
          <a:p>
            <a:pPr marL="457200" marR="0" lvl="0" indent="0" algn="ctr" rtl="0">
              <a:lnSpc>
                <a:spcPct val="115000"/>
              </a:lnSpc>
              <a:spcBef>
                <a:spcPts val="0"/>
              </a:spcBef>
              <a:spcAft>
                <a:spcPts val="0"/>
              </a:spcAft>
              <a:buNone/>
            </a:pPr>
            <a:r>
              <a:rPr lang="en-US" sz="4800" b="1">
                <a:solidFill>
                  <a:srgbClr val="FFFFFF"/>
                </a:solidFill>
                <a:latin typeface="Proxima Nova"/>
                <a:ea typeface="Proxima Nova"/>
                <a:cs typeface="Proxima Nova"/>
                <a:sym typeface="Proxima Nova"/>
              </a:rPr>
              <a:t>After Assessing Approximately 1,200 NC Churches…</a:t>
            </a:r>
            <a:endParaRPr sz="4800" b="1" i="0" u="none"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g20c5b7e6071_0_88"/>
          <p:cNvSpPr txBox="1"/>
          <p:nvPr/>
        </p:nvSpPr>
        <p:spPr>
          <a:xfrm>
            <a:off x="861727" y="976095"/>
            <a:ext cx="10722600" cy="50076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F49A60"/>
              </a:buClr>
              <a:buSzPts val="5000"/>
              <a:buFont typeface="Gill Sans"/>
              <a:buNone/>
            </a:pPr>
            <a:r>
              <a:rPr lang="en-US" sz="5100" b="0" i="0" u="none" strike="noStrike" cap="none">
                <a:solidFill>
                  <a:srgbClr val="008C9A"/>
                </a:solidFill>
                <a:latin typeface="Arial"/>
                <a:ea typeface="Arial"/>
                <a:cs typeface="Arial"/>
                <a:sym typeface="Arial"/>
              </a:rPr>
              <a:t>Best </a:t>
            </a:r>
            <a:r>
              <a:rPr lang="en-US" sz="5100">
                <a:solidFill>
                  <a:srgbClr val="008C9A"/>
                </a:solidFill>
              </a:rPr>
              <a:t>p</a:t>
            </a:r>
            <a:r>
              <a:rPr lang="en-US" sz="5100" b="0" i="0" u="none" strike="noStrike" cap="none">
                <a:solidFill>
                  <a:srgbClr val="008C9A"/>
                </a:solidFill>
                <a:latin typeface="Arial"/>
                <a:ea typeface="Arial"/>
                <a:cs typeface="Arial"/>
                <a:sym typeface="Arial"/>
              </a:rPr>
              <a:t>ractices for the healthy church</a:t>
            </a:r>
            <a:endParaRPr sz="5100" b="0" i="0" u="none" strike="noStrike" cap="none">
              <a:solidFill>
                <a:srgbClr val="008C9A"/>
              </a:solidFill>
              <a:latin typeface="Arial"/>
              <a:ea typeface="Arial"/>
              <a:cs typeface="Arial"/>
              <a:sym typeface="Arial"/>
            </a:endParaRPr>
          </a:p>
          <a:p>
            <a:pPr marL="0" lvl="0" indent="0" algn="l" rtl="0">
              <a:lnSpc>
                <a:spcPct val="120000"/>
              </a:lnSpc>
              <a:spcBef>
                <a:spcPts val="0"/>
              </a:spcBef>
              <a:spcAft>
                <a:spcPts val="0"/>
              </a:spcAft>
              <a:buNone/>
            </a:pPr>
            <a:r>
              <a:rPr lang="en-US" sz="3200">
                <a:solidFill>
                  <a:srgbClr val="008C9A"/>
                </a:solidFill>
              </a:rPr>
              <a:t>How Do We Start?</a:t>
            </a:r>
            <a:endParaRPr sz="3200">
              <a:solidFill>
                <a:srgbClr val="008C9A"/>
              </a:solidFill>
            </a:endParaRPr>
          </a:p>
          <a:p>
            <a:pPr marL="0" lvl="0" indent="0" algn="l" rtl="0">
              <a:lnSpc>
                <a:spcPct val="80000"/>
              </a:lnSpc>
              <a:spcBef>
                <a:spcPts val="0"/>
              </a:spcBef>
              <a:spcAft>
                <a:spcPts val="0"/>
              </a:spcAft>
              <a:buNone/>
            </a:pPr>
            <a:endParaRPr sz="3200">
              <a:solidFill>
                <a:srgbClr val="008C9A"/>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How long?:</a:t>
            </a:r>
            <a:endParaRPr sz="2400">
              <a:solidFill>
                <a:srgbClr val="3B484E"/>
              </a:solidFill>
            </a:endParaRPr>
          </a:p>
          <a:p>
            <a:pPr marL="914400" marR="0" lvl="1" indent="-381000" algn="l" rtl="0">
              <a:lnSpc>
                <a:spcPct val="120000"/>
              </a:lnSpc>
              <a:spcBef>
                <a:spcPts val="0"/>
              </a:spcBef>
              <a:spcAft>
                <a:spcPts val="0"/>
              </a:spcAft>
              <a:buClr>
                <a:srgbClr val="4C5A5F"/>
              </a:buClr>
              <a:buSzPts val="2400"/>
              <a:buFont typeface="Gill Sans"/>
              <a:buChar char="○"/>
            </a:pPr>
            <a:r>
              <a:rPr lang="en-US" sz="2400">
                <a:solidFill>
                  <a:srgbClr val="3B484E"/>
                </a:solidFill>
              </a:rPr>
              <a:t>3 months- bridge for healthy transition in a crisis.</a:t>
            </a:r>
            <a:endParaRPr sz="2400">
              <a:solidFill>
                <a:srgbClr val="3B484E"/>
              </a:solidFill>
            </a:endParaRPr>
          </a:p>
          <a:p>
            <a:pPr marL="914400" marR="0" lvl="1" indent="-381000" algn="l" rtl="0">
              <a:lnSpc>
                <a:spcPct val="120000"/>
              </a:lnSpc>
              <a:spcBef>
                <a:spcPts val="0"/>
              </a:spcBef>
              <a:spcAft>
                <a:spcPts val="0"/>
              </a:spcAft>
              <a:buClr>
                <a:srgbClr val="4C5A5F"/>
              </a:buClr>
              <a:buSzPts val="2400"/>
              <a:buFont typeface="Gill Sans"/>
              <a:buChar char="○"/>
            </a:pPr>
            <a:r>
              <a:rPr lang="en-US" sz="2400">
                <a:solidFill>
                  <a:srgbClr val="3B484E"/>
                </a:solidFill>
              </a:rPr>
              <a:t>6 months- if they need a strategy and some training. </a:t>
            </a:r>
            <a:endParaRPr sz="2400">
              <a:solidFill>
                <a:srgbClr val="3B484E"/>
              </a:solidFill>
            </a:endParaRPr>
          </a:p>
          <a:p>
            <a:pPr marL="914400" marR="0" lvl="1" indent="-381000" algn="l" rtl="0">
              <a:lnSpc>
                <a:spcPct val="120000"/>
              </a:lnSpc>
              <a:spcBef>
                <a:spcPts val="0"/>
              </a:spcBef>
              <a:spcAft>
                <a:spcPts val="0"/>
              </a:spcAft>
              <a:buClr>
                <a:srgbClr val="4C5A5F"/>
              </a:buClr>
              <a:buSzPts val="2400"/>
              <a:buFont typeface="Gill Sans"/>
              <a:buChar char="○"/>
            </a:pPr>
            <a:r>
              <a:rPr lang="en-US" sz="2400">
                <a:solidFill>
                  <a:srgbClr val="3B484E"/>
                </a:solidFill>
              </a:rPr>
              <a:t>1 year- providing a possible new context and leadership.</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Have a Document of Understanding (DOU) with the expectations for both churches. </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Start with the greatest needs (preaching, worship, and outreach).</a:t>
            </a:r>
            <a:endParaRPr sz="2400">
              <a:solidFill>
                <a:srgbClr val="3B484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g20c5b7e6071_0_44"/>
          <p:cNvPicPr preferRelativeResize="0"/>
          <p:nvPr/>
        </p:nvPicPr>
        <p:blipFill rotWithShape="1">
          <a:blip r:embed="rId3">
            <a:alphaModFix/>
          </a:blip>
          <a:srcRect/>
          <a:stretch/>
        </p:blipFill>
        <p:spPr>
          <a:xfrm>
            <a:off x="1" y="0"/>
            <a:ext cx="12191995" cy="6857986"/>
          </a:xfrm>
          <a:prstGeom prst="rect">
            <a:avLst/>
          </a:prstGeom>
          <a:noFill/>
          <a:ln>
            <a:noFill/>
          </a:ln>
        </p:spPr>
      </p:pic>
      <p:sp>
        <p:nvSpPr>
          <p:cNvPr id="411" name="Google Shape;411;g20c5b7e6071_0_44"/>
          <p:cNvSpPr txBox="1"/>
          <p:nvPr/>
        </p:nvSpPr>
        <p:spPr>
          <a:xfrm>
            <a:off x="1860908" y="1106962"/>
            <a:ext cx="8470200" cy="4256400"/>
          </a:xfrm>
          <a:prstGeom prst="rect">
            <a:avLst/>
          </a:prstGeom>
          <a:noFill/>
          <a:ln>
            <a:noFill/>
          </a:ln>
        </p:spPr>
        <p:txBody>
          <a:bodyPr spcFirstLastPara="1" wrap="square" lIns="25400" tIns="25400" rIns="25400" bIns="25400" anchor="t" anchorCtr="0">
            <a:spAutoFit/>
          </a:bodyPr>
          <a:lstStyle/>
          <a:p>
            <a:pPr marL="0" marR="0" lvl="0" indent="0" algn="ctr" rtl="0">
              <a:lnSpc>
                <a:spcPct val="100000"/>
              </a:lnSpc>
              <a:spcBef>
                <a:spcPts val="0"/>
              </a:spcBef>
              <a:spcAft>
                <a:spcPts val="0"/>
              </a:spcAft>
              <a:buClr>
                <a:srgbClr val="000000"/>
              </a:buClr>
              <a:buSzPts val="3600"/>
              <a:buFont typeface="Proxima Nova Extrabold"/>
              <a:buNone/>
            </a:pPr>
            <a:r>
              <a:rPr lang="en-US" sz="5800">
                <a:solidFill>
                  <a:srgbClr val="FFFFFF"/>
                </a:solidFill>
                <a:latin typeface="Proxima Nova Extrabold"/>
                <a:ea typeface="Proxima Nova Extrabold"/>
                <a:cs typeface="Proxima Nova Extrabold"/>
                <a:sym typeface="Proxima Nova Extrabold"/>
              </a:rPr>
              <a:t>Fostering to Revitalize </a:t>
            </a:r>
            <a:endParaRPr sz="5800">
              <a:solidFill>
                <a:srgbClr val="FFFFFF"/>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3600"/>
              <a:buFont typeface="Proxima Nova Extrabold"/>
              <a:buNone/>
            </a:pPr>
            <a:r>
              <a:rPr lang="en-US" sz="5800">
                <a:solidFill>
                  <a:srgbClr val="FFFFFF"/>
                </a:solidFill>
                <a:latin typeface="Proxima Nova Extrabold"/>
                <a:ea typeface="Proxima Nova Extrabold"/>
                <a:cs typeface="Proxima Nova Extrabold"/>
                <a:sym typeface="Proxima Nova Extrabold"/>
              </a:rPr>
              <a:t>or Foster to Replant</a:t>
            </a:r>
            <a:r>
              <a:rPr lang="en-US" sz="6000" b="1" i="0" u="none" strike="noStrike" cap="none">
                <a:solidFill>
                  <a:srgbClr val="F49A60"/>
                </a:solidFill>
                <a:latin typeface="Gill Sans"/>
                <a:ea typeface="Gill Sans"/>
                <a:cs typeface="Gill Sans"/>
                <a:sym typeface="Gill Sans"/>
              </a:rPr>
              <a:t> </a:t>
            </a:r>
            <a:endParaRPr sz="6000" b="1" i="0" u="none" strike="noStrike" cap="none">
              <a:solidFill>
                <a:srgbClr val="F49A6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Proxima Nova Extrabold"/>
              <a:buNone/>
            </a:pPr>
            <a:endParaRPr sz="6000" b="1">
              <a:solidFill>
                <a:srgbClr val="F49A60"/>
              </a:solidFill>
              <a:latin typeface="Gill Sans"/>
              <a:ea typeface="Gill Sans"/>
              <a:cs typeface="Gill Sans"/>
              <a:sym typeface="Gill Sans"/>
            </a:endParaRPr>
          </a:p>
          <a:p>
            <a:pPr marL="342900" marR="0" lvl="0" indent="-342900" algn="l" rtl="0">
              <a:lnSpc>
                <a:spcPct val="120000"/>
              </a:lnSpc>
              <a:spcBef>
                <a:spcPts val="0"/>
              </a:spcBef>
              <a:spcAft>
                <a:spcPts val="0"/>
              </a:spcAft>
              <a:buClr>
                <a:srgbClr val="FFFFFF"/>
              </a:buClr>
              <a:buSzPts val="2500"/>
              <a:buFont typeface="Arial"/>
              <a:buChar char="•"/>
            </a:pPr>
            <a:r>
              <a:rPr lang="en-US" sz="2800">
                <a:solidFill>
                  <a:srgbClr val="FFFFFF"/>
                </a:solidFill>
                <a:latin typeface="Proxima Nova Semibold"/>
                <a:ea typeface="Proxima Nova Semibold"/>
                <a:cs typeface="Proxima Nova Semibold"/>
                <a:sym typeface="Proxima Nova Semibold"/>
              </a:rPr>
              <a:t>To Revitalize: DOU’s have just bottom floor  </a:t>
            </a:r>
            <a:endParaRPr sz="2800">
              <a:solidFill>
                <a:srgbClr val="FFFFFF"/>
              </a:solidFill>
              <a:latin typeface="Proxima Nova Semibold"/>
              <a:ea typeface="Proxima Nova Semibold"/>
              <a:cs typeface="Proxima Nova Semibold"/>
              <a:sym typeface="Proxima Nova Semibold"/>
            </a:endParaRPr>
          </a:p>
          <a:p>
            <a:pPr marL="342900" marR="0" lvl="0" indent="-342900" algn="l" rtl="0">
              <a:lnSpc>
                <a:spcPct val="120000"/>
              </a:lnSpc>
              <a:spcBef>
                <a:spcPts val="0"/>
              </a:spcBef>
              <a:spcAft>
                <a:spcPts val="0"/>
              </a:spcAft>
              <a:buClr>
                <a:srgbClr val="FFFFFF"/>
              </a:buClr>
              <a:buSzPts val="2500"/>
              <a:buFont typeface="Arial"/>
              <a:buChar char="•"/>
            </a:pPr>
            <a:r>
              <a:rPr lang="en-US" sz="2800">
                <a:solidFill>
                  <a:srgbClr val="FFFFFF"/>
                </a:solidFill>
                <a:latin typeface="Proxima Nova Semibold"/>
                <a:ea typeface="Proxima Nova Semibold"/>
                <a:cs typeface="Proxima Nova Semibold"/>
                <a:sym typeface="Proxima Nova Semibold"/>
              </a:rPr>
              <a:t>To Replant: DOU includes 2nd period with top floor</a:t>
            </a:r>
            <a:endParaRPr sz="2800">
              <a:solidFill>
                <a:srgbClr val="FFFFFF"/>
              </a:solidFill>
              <a:latin typeface="Proxima Nova Semibold"/>
              <a:ea typeface="Proxima Nova Semibold"/>
              <a:cs typeface="Proxima Nova Semibold"/>
              <a:sym typeface="Proxima Nova Semibold"/>
            </a:endParaRPr>
          </a:p>
          <a:p>
            <a:pPr marL="342900" marR="0" lvl="0" indent="-342900" algn="l" rtl="0">
              <a:lnSpc>
                <a:spcPct val="120000"/>
              </a:lnSpc>
              <a:spcBef>
                <a:spcPts val="0"/>
              </a:spcBef>
              <a:spcAft>
                <a:spcPts val="0"/>
              </a:spcAft>
              <a:buClr>
                <a:srgbClr val="FFFFFF"/>
              </a:buClr>
              <a:buSzPts val="2500"/>
              <a:buFont typeface="Arial"/>
              <a:buChar char="•"/>
            </a:pPr>
            <a:r>
              <a:rPr lang="en-US" sz="2800">
                <a:solidFill>
                  <a:srgbClr val="FFFFFF"/>
                </a:solidFill>
                <a:latin typeface="Proxima Nova Semibold"/>
                <a:ea typeface="Proxima Nova Semibold"/>
                <a:cs typeface="Proxima Nova Semibold"/>
                <a:sym typeface="Proxima Nova Semibold"/>
              </a:rPr>
              <a:t>Foster to Replant during Interim</a:t>
            </a:r>
            <a:endParaRPr sz="2500" b="1" i="0" u="none" strike="noStrike" cap="none">
              <a:solidFill>
                <a:srgbClr val="FFFFFF"/>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g20c5b7e6071_0_93"/>
          <p:cNvSpPr txBox="1"/>
          <p:nvPr/>
        </p:nvSpPr>
        <p:spPr>
          <a:xfrm>
            <a:off x="861727" y="976095"/>
            <a:ext cx="10722600" cy="32346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F49A60"/>
              </a:buClr>
              <a:buSzPts val="5000"/>
              <a:buFont typeface="Gill Sans"/>
              <a:buNone/>
            </a:pPr>
            <a:r>
              <a:rPr lang="en-US" sz="5100" b="0" i="0" u="none" strike="noStrike" cap="none">
                <a:solidFill>
                  <a:srgbClr val="008C9A"/>
                </a:solidFill>
                <a:latin typeface="Arial"/>
                <a:ea typeface="Arial"/>
                <a:cs typeface="Arial"/>
                <a:sym typeface="Arial"/>
              </a:rPr>
              <a:t>Best </a:t>
            </a:r>
            <a:r>
              <a:rPr lang="en-US" sz="5100">
                <a:solidFill>
                  <a:srgbClr val="008C9A"/>
                </a:solidFill>
              </a:rPr>
              <a:t>p</a:t>
            </a:r>
            <a:r>
              <a:rPr lang="en-US" sz="5100" b="0" i="0" u="none" strike="noStrike" cap="none">
                <a:solidFill>
                  <a:srgbClr val="008C9A"/>
                </a:solidFill>
                <a:latin typeface="Arial"/>
                <a:ea typeface="Arial"/>
                <a:cs typeface="Arial"/>
                <a:sym typeface="Arial"/>
              </a:rPr>
              <a:t>ractices for the healthy church</a:t>
            </a:r>
            <a:endParaRPr sz="5100" b="0" i="0" u="none" strike="noStrike" cap="none">
              <a:solidFill>
                <a:srgbClr val="008C9A"/>
              </a:solidFill>
              <a:latin typeface="Arial"/>
              <a:ea typeface="Arial"/>
              <a:cs typeface="Arial"/>
              <a:sym typeface="Arial"/>
            </a:endParaRPr>
          </a:p>
          <a:p>
            <a:pPr marL="0" lvl="0" indent="0" algn="l" rtl="0">
              <a:lnSpc>
                <a:spcPct val="120000"/>
              </a:lnSpc>
              <a:spcBef>
                <a:spcPts val="0"/>
              </a:spcBef>
              <a:spcAft>
                <a:spcPts val="0"/>
              </a:spcAft>
              <a:buNone/>
            </a:pPr>
            <a:r>
              <a:rPr lang="en-US" sz="3200">
                <a:solidFill>
                  <a:srgbClr val="008C9A"/>
                </a:solidFill>
              </a:rPr>
              <a:t>During Fostering</a:t>
            </a:r>
            <a:endParaRPr sz="3200">
              <a:solidFill>
                <a:srgbClr val="008C9A"/>
              </a:solidFill>
            </a:endParaRPr>
          </a:p>
          <a:p>
            <a:pPr marL="0" lvl="0" indent="0" algn="l" rtl="0">
              <a:lnSpc>
                <a:spcPct val="80000"/>
              </a:lnSpc>
              <a:spcBef>
                <a:spcPts val="0"/>
              </a:spcBef>
              <a:spcAft>
                <a:spcPts val="0"/>
              </a:spcAft>
              <a:buNone/>
            </a:pPr>
            <a:endParaRPr sz="3200">
              <a:solidFill>
                <a:srgbClr val="008C9A"/>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Have a quarterly update and clarification meeting. Does the partnership need to change on the micro or macro level?</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Provide potential options after the commitment.</a:t>
            </a:r>
            <a:endParaRPr sz="2400">
              <a:solidFill>
                <a:srgbClr val="3B484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Google Shape;421;g20c5b7e6071_0_107"/>
          <p:cNvSpPr txBox="1"/>
          <p:nvPr/>
        </p:nvSpPr>
        <p:spPr>
          <a:xfrm>
            <a:off x="861727" y="976095"/>
            <a:ext cx="10722600" cy="41211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F49A60"/>
              </a:buClr>
              <a:buSzPts val="5000"/>
              <a:buFont typeface="Gill Sans"/>
              <a:buNone/>
            </a:pPr>
            <a:r>
              <a:rPr lang="en-US" sz="5100" b="0" i="0" u="none" strike="noStrike" cap="none">
                <a:solidFill>
                  <a:srgbClr val="008C9A"/>
                </a:solidFill>
                <a:latin typeface="Arial"/>
                <a:ea typeface="Arial"/>
                <a:cs typeface="Arial"/>
                <a:sym typeface="Arial"/>
              </a:rPr>
              <a:t>Best </a:t>
            </a:r>
            <a:r>
              <a:rPr lang="en-US" sz="5100">
                <a:solidFill>
                  <a:srgbClr val="008C9A"/>
                </a:solidFill>
              </a:rPr>
              <a:t>p</a:t>
            </a:r>
            <a:r>
              <a:rPr lang="en-US" sz="5100" b="0" i="0" u="none" strike="noStrike" cap="none">
                <a:solidFill>
                  <a:srgbClr val="008C9A"/>
                </a:solidFill>
                <a:latin typeface="Arial"/>
                <a:ea typeface="Arial"/>
                <a:cs typeface="Arial"/>
                <a:sym typeface="Arial"/>
              </a:rPr>
              <a:t>ractices for the healthy church</a:t>
            </a:r>
            <a:endParaRPr sz="5100" b="0" i="0" u="none" strike="noStrike" cap="none">
              <a:solidFill>
                <a:srgbClr val="008C9A"/>
              </a:solidFill>
              <a:latin typeface="Arial"/>
              <a:ea typeface="Arial"/>
              <a:cs typeface="Arial"/>
              <a:sym typeface="Arial"/>
            </a:endParaRPr>
          </a:p>
          <a:p>
            <a:pPr marL="0" lvl="0" indent="0" algn="l" rtl="0">
              <a:lnSpc>
                <a:spcPct val="120000"/>
              </a:lnSpc>
              <a:spcBef>
                <a:spcPts val="0"/>
              </a:spcBef>
              <a:spcAft>
                <a:spcPts val="0"/>
              </a:spcAft>
              <a:buNone/>
            </a:pPr>
            <a:r>
              <a:rPr lang="en-US" sz="3200">
                <a:solidFill>
                  <a:srgbClr val="008C9A"/>
                </a:solidFill>
              </a:rPr>
              <a:t>How Do We End?</a:t>
            </a:r>
            <a:endParaRPr sz="3200">
              <a:solidFill>
                <a:srgbClr val="008C9A"/>
              </a:solidFill>
            </a:endParaRPr>
          </a:p>
          <a:p>
            <a:pPr marL="0" lvl="0" indent="0" algn="l" rtl="0">
              <a:lnSpc>
                <a:spcPct val="80000"/>
              </a:lnSpc>
              <a:spcBef>
                <a:spcPts val="0"/>
              </a:spcBef>
              <a:spcAft>
                <a:spcPts val="0"/>
              </a:spcAft>
              <a:buNone/>
            </a:pPr>
            <a:endParaRPr sz="3200">
              <a:solidFill>
                <a:srgbClr val="008C9A"/>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Final quarter, prepare for transition.</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Have a celebration with both congregations. </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If there is a realization that the relationship should continue because the struggling church will not make it on its own (after the year) adoption or Replant should be considered. </a:t>
            </a:r>
            <a:endParaRPr sz="2400">
              <a:solidFill>
                <a:srgbClr val="3B484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g20c5b7e6071_0_111"/>
          <p:cNvSpPr txBox="1"/>
          <p:nvPr/>
        </p:nvSpPr>
        <p:spPr>
          <a:xfrm>
            <a:off x="861727" y="976095"/>
            <a:ext cx="10722600" cy="44658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F49A60"/>
              </a:buClr>
              <a:buSzPts val="5000"/>
              <a:buFont typeface="Gill Sans"/>
              <a:buNone/>
            </a:pPr>
            <a:r>
              <a:rPr lang="en-US" sz="5100" b="0" i="0" u="none" strike="noStrike" cap="none">
                <a:solidFill>
                  <a:srgbClr val="008C9A"/>
                </a:solidFill>
                <a:latin typeface="Arial"/>
                <a:ea typeface="Arial"/>
                <a:cs typeface="Arial"/>
                <a:sym typeface="Arial"/>
              </a:rPr>
              <a:t>Best </a:t>
            </a:r>
            <a:r>
              <a:rPr lang="en-US" sz="5100">
                <a:solidFill>
                  <a:srgbClr val="008C9A"/>
                </a:solidFill>
              </a:rPr>
              <a:t>p</a:t>
            </a:r>
            <a:r>
              <a:rPr lang="en-US" sz="5100" b="0" i="0" u="none" strike="noStrike" cap="none">
                <a:solidFill>
                  <a:srgbClr val="008C9A"/>
                </a:solidFill>
                <a:latin typeface="Arial"/>
                <a:ea typeface="Arial"/>
                <a:cs typeface="Arial"/>
                <a:sym typeface="Arial"/>
              </a:rPr>
              <a:t>ractices for the healthy church</a:t>
            </a:r>
            <a:endParaRPr sz="5100" b="0" i="0" u="none" strike="noStrike" cap="none">
              <a:solidFill>
                <a:srgbClr val="008C9A"/>
              </a:solidFill>
              <a:latin typeface="Arial"/>
              <a:ea typeface="Arial"/>
              <a:cs typeface="Arial"/>
              <a:sym typeface="Arial"/>
            </a:endParaRPr>
          </a:p>
          <a:p>
            <a:pPr marL="0" lvl="0" indent="0" algn="l" rtl="0">
              <a:lnSpc>
                <a:spcPct val="120000"/>
              </a:lnSpc>
              <a:spcBef>
                <a:spcPts val="0"/>
              </a:spcBef>
              <a:spcAft>
                <a:spcPts val="0"/>
              </a:spcAft>
              <a:buNone/>
            </a:pPr>
            <a:r>
              <a:rPr lang="en-US" sz="3200">
                <a:solidFill>
                  <a:srgbClr val="008C9A"/>
                </a:solidFill>
              </a:rPr>
              <a:t>Are We A Good Fit For A Replant?</a:t>
            </a:r>
            <a:endParaRPr sz="3200">
              <a:solidFill>
                <a:srgbClr val="008C9A"/>
              </a:solidFill>
            </a:endParaRPr>
          </a:p>
          <a:p>
            <a:pPr marL="0" lvl="0" indent="0" algn="l" rtl="0">
              <a:lnSpc>
                <a:spcPct val="80000"/>
              </a:lnSpc>
              <a:spcBef>
                <a:spcPts val="0"/>
              </a:spcBef>
              <a:spcAft>
                <a:spcPts val="0"/>
              </a:spcAft>
              <a:buNone/>
            </a:pPr>
            <a:endParaRPr sz="2400">
              <a:solidFill>
                <a:srgbClr val="008C9A"/>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Doctrine and Polity</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Leadership</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Community (to reach)</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Facility Assessment</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Bylaws and Governing Documents</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Financial</a:t>
            </a:r>
            <a:endParaRPr sz="2400">
              <a:solidFill>
                <a:srgbClr val="3B484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0"/>
        <p:cNvGrpSpPr/>
        <p:nvPr/>
      </p:nvGrpSpPr>
      <p:grpSpPr>
        <a:xfrm>
          <a:off x="0" y="0"/>
          <a:ext cx="0" cy="0"/>
          <a:chOff x="0" y="0"/>
          <a:chExt cx="0" cy="0"/>
        </a:xfrm>
      </p:grpSpPr>
      <p:sp>
        <p:nvSpPr>
          <p:cNvPr id="431" name="Google Shape;431;g20c5b7e6071_0_116"/>
          <p:cNvSpPr txBox="1"/>
          <p:nvPr/>
        </p:nvSpPr>
        <p:spPr>
          <a:xfrm>
            <a:off x="861727" y="976095"/>
            <a:ext cx="10722600" cy="41211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F49A60"/>
              </a:buClr>
              <a:buSzPts val="5000"/>
              <a:buFont typeface="Gill Sans"/>
              <a:buNone/>
            </a:pPr>
            <a:r>
              <a:rPr lang="en-US" sz="5100" b="0" i="0" u="none" strike="noStrike" cap="none">
                <a:solidFill>
                  <a:srgbClr val="008C9A"/>
                </a:solidFill>
                <a:latin typeface="Arial"/>
                <a:ea typeface="Arial"/>
                <a:cs typeface="Arial"/>
                <a:sym typeface="Arial"/>
              </a:rPr>
              <a:t>Best </a:t>
            </a:r>
            <a:r>
              <a:rPr lang="en-US" sz="5100">
                <a:solidFill>
                  <a:srgbClr val="008C9A"/>
                </a:solidFill>
              </a:rPr>
              <a:t>p</a:t>
            </a:r>
            <a:r>
              <a:rPr lang="en-US" sz="5100" b="0" i="0" u="none" strike="noStrike" cap="none">
                <a:solidFill>
                  <a:srgbClr val="008C9A"/>
                </a:solidFill>
                <a:latin typeface="Arial"/>
                <a:ea typeface="Arial"/>
                <a:cs typeface="Arial"/>
                <a:sym typeface="Arial"/>
              </a:rPr>
              <a:t>ractices for the healthy church</a:t>
            </a:r>
            <a:endParaRPr sz="5100" b="0" i="0" u="none" strike="noStrike" cap="none">
              <a:solidFill>
                <a:srgbClr val="008C9A"/>
              </a:solidFill>
              <a:latin typeface="Arial"/>
              <a:ea typeface="Arial"/>
              <a:cs typeface="Arial"/>
              <a:sym typeface="Arial"/>
            </a:endParaRPr>
          </a:p>
          <a:p>
            <a:pPr marL="0" lvl="0" indent="0" algn="l" rtl="0">
              <a:lnSpc>
                <a:spcPct val="120000"/>
              </a:lnSpc>
              <a:spcBef>
                <a:spcPts val="0"/>
              </a:spcBef>
              <a:spcAft>
                <a:spcPts val="0"/>
              </a:spcAft>
              <a:buNone/>
            </a:pPr>
            <a:r>
              <a:rPr lang="en-US" sz="3200">
                <a:solidFill>
                  <a:srgbClr val="008C9A"/>
                </a:solidFill>
              </a:rPr>
              <a:t>Other Tips and Thoughts</a:t>
            </a:r>
            <a:endParaRPr sz="3200">
              <a:solidFill>
                <a:srgbClr val="008C9A"/>
              </a:solidFill>
            </a:endParaRPr>
          </a:p>
          <a:p>
            <a:pPr marL="0" lvl="0" indent="0" algn="l" rtl="0">
              <a:lnSpc>
                <a:spcPct val="80000"/>
              </a:lnSpc>
              <a:spcBef>
                <a:spcPts val="0"/>
              </a:spcBef>
              <a:spcAft>
                <a:spcPts val="0"/>
              </a:spcAft>
              <a:buNone/>
            </a:pPr>
            <a:endParaRPr sz="3200">
              <a:solidFill>
                <a:srgbClr val="008C9A"/>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Send your teams out as missionaries (keep a network with and behind them).</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Fostering grows your congregation’s missions force and mentality.</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Keep your church update and encouraged.</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Servant attitude not expecting anything in return (kingdom mindset).</a:t>
            </a:r>
            <a:endParaRPr sz="2400">
              <a:solidFill>
                <a:srgbClr val="3B484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g20c5b7e6071_0_122"/>
          <p:cNvSpPr txBox="1"/>
          <p:nvPr/>
        </p:nvSpPr>
        <p:spPr>
          <a:xfrm>
            <a:off x="861727" y="976095"/>
            <a:ext cx="10722600" cy="3677700"/>
          </a:xfrm>
          <a:prstGeom prst="rect">
            <a:avLst/>
          </a:prstGeom>
          <a:noFill/>
          <a:ln>
            <a:noFill/>
          </a:ln>
        </p:spPr>
        <p:txBody>
          <a:bodyPr spcFirstLastPara="1" wrap="square" lIns="25400" tIns="25400" rIns="25400" bIns="25400" anchor="ctr" anchorCtr="0">
            <a:spAutoFit/>
          </a:bodyPr>
          <a:lstStyle/>
          <a:p>
            <a:pPr marL="0" marR="0" lvl="0" indent="0" algn="l" rtl="0">
              <a:lnSpc>
                <a:spcPct val="120000"/>
              </a:lnSpc>
              <a:spcBef>
                <a:spcPts val="0"/>
              </a:spcBef>
              <a:spcAft>
                <a:spcPts val="0"/>
              </a:spcAft>
              <a:buClr>
                <a:srgbClr val="F49A60"/>
              </a:buClr>
              <a:buSzPts val="5000"/>
              <a:buFont typeface="Gill Sans"/>
              <a:buNone/>
            </a:pPr>
            <a:r>
              <a:rPr lang="en-US" sz="5100" b="0" i="0" u="none" strike="noStrike" cap="none">
                <a:solidFill>
                  <a:srgbClr val="008C9A"/>
                </a:solidFill>
                <a:latin typeface="Arial"/>
                <a:ea typeface="Arial"/>
                <a:cs typeface="Arial"/>
                <a:sym typeface="Arial"/>
              </a:rPr>
              <a:t>Best </a:t>
            </a:r>
            <a:r>
              <a:rPr lang="en-US" sz="5100">
                <a:solidFill>
                  <a:srgbClr val="008C9A"/>
                </a:solidFill>
              </a:rPr>
              <a:t>p</a:t>
            </a:r>
            <a:r>
              <a:rPr lang="en-US" sz="5100" b="0" i="0" u="none" strike="noStrike" cap="none">
                <a:solidFill>
                  <a:srgbClr val="008C9A"/>
                </a:solidFill>
                <a:latin typeface="Arial"/>
                <a:ea typeface="Arial"/>
                <a:cs typeface="Arial"/>
                <a:sym typeface="Arial"/>
              </a:rPr>
              <a:t>ractices for the healthy church</a:t>
            </a:r>
            <a:endParaRPr sz="5100" b="0" i="0" u="none" strike="noStrike" cap="none">
              <a:solidFill>
                <a:srgbClr val="008C9A"/>
              </a:solidFill>
              <a:latin typeface="Arial"/>
              <a:ea typeface="Arial"/>
              <a:cs typeface="Arial"/>
              <a:sym typeface="Arial"/>
            </a:endParaRPr>
          </a:p>
          <a:p>
            <a:pPr marL="0" lvl="0" indent="0" algn="l" rtl="0">
              <a:lnSpc>
                <a:spcPct val="120000"/>
              </a:lnSpc>
              <a:spcBef>
                <a:spcPts val="0"/>
              </a:spcBef>
              <a:spcAft>
                <a:spcPts val="0"/>
              </a:spcAft>
              <a:buNone/>
            </a:pPr>
            <a:r>
              <a:rPr lang="en-US" sz="3200">
                <a:solidFill>
                  <a:srgbClr val="008C9A"/>
                </a:solidFill>
              </a:rPr>
              <a:t>Other Tips and Thoughts</a:t>
            </a:r>
            <a:endParaRPr sz="3200">
              <a:solidFill>
                <a:srgbClr val="008C9A"/>
              </a:solidFill>
            </a:endParaRPr>
          </a:p>
          <a:p>
            <a:pPr marL="0" lvl="0" indent="0" algn="l" rtl="0">
              <a:lnSpc>
                <a:spcPct val="80000"/>
              </a:lnSpc>
              <a:spcBef>
                <a:spcPts val="0"/>
              </a:spcBef>
              <a:spcAft>
                <a:spcPts val="0"/>
              </a:spcAft>
              <a:buNone/>
            </a:pPr>
            <a:endParaRPr sz="3200">
              <a:solidFill>
                <a:srgbClr val="008C9A"/>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Be aware of the spiritual warfare. </a:t>
            </a:r>
            <a:endParaRPr sz="2400">
              <a:solidFill>
                <a:srgbClr val="3B484E"/>
              </a:solidFill>
            </a:endParaRPr>
          </a:p>
          <a:p>
            <a:pPr marL="317500" marR="0" lvl="0" indent="-279400" algn="l" rtl="0">
              <a:lnSpc>
                <a:spcPct val="120000"/>
              </a:lnSpc>
              <a:spcBef>
                <a:spcPts val="0"/>
              </a:spcBef>
              <a:spcAft>
                <a:spcPts val="0"/>
              </a:spcAft>
              <a:buClr>
                <a:srgbClr val="4C5A5F"/>
              </a:buClr>
              <a:buSzPts val="2400"/>
              <a:buFont typeface="Gill Sans"/>
              <a:buChar char="•"/>
            </a:pPr>
            <a:r>
              <a:rPr lang="en-US" sz="2400">
                <a:solidFill>
                  <a:srgbClr val="3B484E"/>
                </a:solidFill>
              </a:rPr>
              <a:t>“It is the churches that are striving for the gospel that the enemy comes after. But God intends it for good.” – Chuck Lawless</a:t>
            </a:r>
            <a:endParaRPr sz="2400">
              <a:solidFill>
                <a:srgbClr val="3B484E"/>
              </a:solidFill>
            </a:endParaRPr>
          </a:p>
          <a:p>
            <a:pPr marL="457200" marR="0" lvl="0" indent="0" algn="l" rtl="0">
              <a:lnSpc>
                <a:spcPct val="120000"/>
              </a:lnSpc>
              <a:spcBef>
                <a:spcPts val="0"/>
              </a:spcBef>
              <a:spcAft>
                <a:spcPts val="0"/>
              </a:spcAft>
              <a:buNone/>
            </a:pPr>
            <a:r>
              <a:rPr lang="en-US" sz="2400">
                <a:solidFill>
                  <a:srgbClr val="3B484E"/>
                </a:solidFill>
              </a:rPr>
              <a:t>(Gen. 50:20; Rom. 8:29)</a:t>
            </a:r>
            <a:endParaRPr sz="2400">
              <a:solidFill>
                <a:srgbClr val="3B484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g20c5b7e6071_7_80"/>
          <p:cNvSpPr txBox="1"/>
          <p:nvPr/>
        </p:nvSpPr>
        <p:spPr>
          <a:xfrm>
            <a:off x="1254900" y="1205242"/>
            <a:ext cx="9682200" cy="44475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None/>
            </a:pPr>
            <a:r>
              <a:rPr lang="en-US" sz="4700" b="0" i="0" u="none" strike="noStrike" cap="none">
                <a:solidFill>
                  <a:srgbClr val="008C9A"/>
                </a:solidFill>
                <a:latin typeface="Arial"/>
                <a:ea typeface="Arial"/>
                <a:cs typeface="Arial"/>
                <a:sym typeface="Arial"/>
              </a:rPr>
              <a:t>Best practices for the </a:t>
            </a:r>
            <a:r>
              <a:rPr lang="en-US" sz="4700">
                <a:solidFill>
                  <a:srgbClr val="008C9A"/>
                </a:solidFill>
              </a:rPr>
              <a:t>a</a:t>
            </a:r>
            <a:r>
              <a:rPr lang="en-US" sz="4700" b="0" i="0" u="none" strike="noStrike" cap="none">
                <a:solidFill>
                  <a:srgbClr val="008C9A"/>
                </a:solidFill>
                <a:latin typeface="Arial"/>
                <a:ea typeface="Arial"/>
                <a:cs typeface="Arial"/>
                <a:sym typeface="Arial"/>
              </a:rPr>
              <a:t>ssociation, </a:t>
            </a:r>
            <a:r>
              <a:rPr lang="en-US" sz="4700">
                <a:solidFill>
                  <a:srgbClr val="008C9A"/>
                </a:solidFill>
              </a:rPr>
              <a:t>s</a:t>
            </a:r>
            <a:r>
              <a:rPr lang="en-US" sz="4700" b="0" i="0" u="none" strike="noStrike" cap="none">
                <a:solidFill>
                  <a:srgbClr val="008C9A"/>
                </a:solidFill>
                <a:latin typeface="Arial"/>
                <a:ea typeface="Arial"/>
                <a:cs typeface="Arial"/>
                <a:sym typeface="Arial"/>
              </a:rPr>
              <a:t>tate </a:t>
            </a:r>
            <a:r>
              <a:rPr lang="en-US" sz="4700">
                <a:solidFill>
                  <a:srgbClr val="008C9A"/>
                </a:solidFill>
              </a:rPr>
              <a:t>c</a:t>
            </a:r>
            <a:r>
              <a:rPr lang="en-US" sz="4700" b="0" i="0" u="none" strike="noStrike" cap="none">
                <a:solidFill>
                  <a:srgbClr val="008C9A"/>
                </a:solidFill>
                <a:latin typeface="Arial"/>
                <a:ea typeface="Arial"/>
                <a:cs typeface="Arial"/>
                <a:sym typeface="Arial"/>
              </a:rPr>
              <a:t>onvention </a:t>
            </a:r>
            <a:r>
              <a:rPr lang="en-US" sz="4700">
                <a:solidFill>
                  <a:srgbClr val="008C9A"/>
                </a:solidFill>
              </a:rPr>
              <a:t>and</a:t>
            </a:r>
            <a:r>
              <a:rPr lang="en-US" sz="4700" b="0" i="0" u="none" strike="noStrike" cap="none">
                <a:solidFill>
                  <a:srgbClr val="008C9A"/>
                </a:solidFill>
                <a:latin typeface="Arial"/>
                <a:ea typeface="Arial"/>
                <a:cs typeface="Arial"/>
                <a:sym typeface="Arial"/>
              </a:rPr>
              <a:t> </a:t>
            </a:r>
            <a:r>
              <a:rPr lang="en-US" sz="4700">
                <a:solidFill>
                  <a:srgbClr val="008C9A"/>
                </a:solidFill>
              </a:rPr>
              <a:t>n</a:t>
            </a:r>
            <a:r>
              <a:rPr lang="en-US" sz="4700" b="0" i="0" u="none" strike="noStrike" cap="none">
                <a:solidFill>
                  <a:srgbClr val="008C9A"/>
                </a:solidFill>
                <a:latin typeface="Arial"/>
                <a:ea typeface="Arial"/>
                <a:cs typeface="Arial"/>
                <a:sym typeface="Arial"/>
              </a:rPr>
              <a:t>etwork:</a:t>
            </a:r>
            <a:endParaRPr sz="4700" b="0" i="0" u="none" strike="noStrike" cap="none">
              <a:solidFill>
                <a:srgbClr val="008C9A"/>
              </a:solidFill>
              <a:latin typeface="Arial"/>
              <a:ea typeface="Arial"/>
              <a:cs typeface="Arial"/>
              <a:sym typeface="Arial"/>
            </a:endParaRPr>
          </a:p>
          <a:p>
            <a:pPr marL="0" marR="0" lvl="0" indent="0" algn="l" rtl="0">
              <a:lnSpc>
                <a:spcPct val="80000"/>
              </a:lnSpc>
              <a:spcBef>
                <a:spcPts val="0"/>
              </a:spcBef>
              <a:spcAft>
                <a:spcPts val="0"/>
              </a:spcAft>
              <a:buNone/>
            </a:pPr>
            <a:endParaRPr sz="4700">
              <a:solidFill>
                <a:srgbClr val="008C9A"/>
              </a:solidFill>
            </a:endParaRPr>
          </a:p>
          <a:p>
            <a:pPr marL="0" marR="0" lvl="0" indent="0" algn="l" rtl="0">
              <a:lnSpc>
                <a:spcPct val="200000"/>
              </a:lnSpc>
              <a:spcBef>
                <a:spcPts val="0"/>
              </a:spcBef>
              <a:spcAft>
                <a:spcPts val="0"/>
              </a:spcAft>
              <a:buClr>
                <a:srgbClr val="F49A60"/>
              </a:buClr>
              <a:buSzPts val="5000"/>
              <a:buFont typeface="Gill Sans"/>
              <a:buNone/>
            </a:pPr>
            <a:r>
              <a:rPr lang="en-US" sz="2200" b="1" i="0" u="none" strike="noStrike" cap="none">
                <a:solidFill>
                  <a:srgbClr val="3B484E"/>
                </a:solidFill>
                <a:latin typeface="Arial"/>
                <a:ea typeface="Arial"/>
                <a:cs typeface="Arial"/>
                <a:sym typeface="Arial"/>
              </a:rPr>
              <a:t>Partner</a:t>
            </a:r>
            <a:r>
              <a:rPr lang="en-US" sz="2200" b="1" i="0" u="none" strike="noStrike" cap="none">
                <a:solidFill>
                  <a:srgbClr val="A4DEE7"/>
                </a:solidFill>
                <a:latin typeface="Arial"/>
                <a:ea typeface="Arial"/>
                <a:cs typeface="Arial"/>
                <a:sym typeface="Arial"/>
              </a:rPr>
              <a:t> </a:t>
            </a:r>
            <a:r>
              <a:rPr lang="en-US" sz="2200" b="0" i="0" u="none" strike="noStrike" cap="none">
                <a:solidFill>
                  <a:srgbClr val="4C5A5F"/>
                </a:solidFill>
                <a:latin typeface="Arial"/>
                <a:ea typeface="Arial"/>
                <a:cs typeface="Arial"/>
                <a:sym typeface="Arial"/>
              </a:rPr>
              <a:t>through prayer, assessments and fit.</a:t>
            </a:r>
            <a:endParaRPr sz="2200">
              <a:solidFill>
                <a:srgbClr val="4C5A5F"/>
              </a:solidFill>
            </a:endParaRPr>
          </a:p>
          <a:p>
            <a:pPr marL="0" marR="0" lvl="0" indent="0" algn="l" rtl="0">
              <a:lnSpc>
                <a:spcPct val="200000"/>
              </a:lnSpc>
              <a:spcBef>
                <a:spcPts val="0"/>
              </a:spcBef>
              <a:spcAft>
                <a:spcPts val="0"/>
              </a:spcAft>
              <a:buClr>
                <a:srgbClr val="F3BB50"/>
              </a:buClr>
              <a:buSzPts val="2500"/>
              <a:buFont typeface="Gill Sans"/>
              <a:buNone/>
            </a:pPr>
            <a:r>
              <a:rPr lang="en-US" sz="2200" b="1" i="0" u="none" strike="noStrike" cap="none">
                <a:solidFill>
                  <a:srgbClr val="B3B4B3"/>
                </a:solidFill>
                <a:latin typeface="Arial"/>
                <a:ea typeface="Arial"/>
                <a:cs typeface="Arial"/>
                <a:sym typeface="Arial"/>
              </a:rPr>
              <a:t>Provide</a:t>
            </a:r>
            <a:r>
              <a:rPr lang="en-US" sz="2200" b="0" i="0" u="none" strike="noStrike" cap="none">
                <a:solidFill>
                  <a:srgbClr val="4C5A5F"/>
                </a:solidFill>
                <a:latin typeface="Arial"/>
                <a:ea typeface="Arial"/>
                <a:cs typeface="Arial"/>
                <a:sym typeface="Arial"/>
              </a:rPr>
              <a:t> resources like example DOU’s, tips and training.</a:t>
            </a:r>
            <a:endParaRPr sz="2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F49A60"/>
              </a:buClr>
              <a:buSzPts val="2500"/>
              <a:buFont typeface="Gill Sans"/>
              <a:buNone/>
            </a:pPr>
            <a:r>
              <a:rPr lang="en-US" sz="2200" b="1" i="0" u="none" strike="noStrike" cap="none">
                <a:solidFill>
                  <a:srgbClr val="47B1BA"/>
                </a:solidFill>
                <a:latin typeface="Arial"/>
                <a:ea typeface="Arial"/>
                <a:cs typeface="Arial"/>
                <a:sym typeface="Arial"/>
              </a:rPr>
              <a:t>Guide</a:t>
            </a:r>
            <a:r>
              <a:rPr lang="en-US" sz="2200" b="0" i="0" u="none" strike="noStrike" cap="none">
                <a:solidFill>
                  <a:srgbClr val="4C5A5F"/>
                </a:solidFill>
                <a:latin typeface="Arial"/>
                <a:ea typeface="Arial"/>
                <a:cs typeface="Arial"/>
                <a:sym typeface="Arial"/>
              </a:rPr>
              <a:t> the process until partnership has formed. Be the bridge.  </a:t>
            </a:r>
            <a:endParaRPr sz="22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13A987"/>
              </a:buClr>
              <a:buSzPts val="2500"/>
              <a:buFont typeface="Gill Sans"/>
              <a:buNone/>
            </a:pPr>
            <a:r>
              <a:rPr lang="en-US" sz="2200" b="1" i="0" u="none" strike="noStrike" cap="none">
                <a:solidFill>
                  <a:srgbClr val="9AD4D9"/>
                </a:solidFill>
                <a:latin typeface="Arial"/>
                <a:ea typeface="Arial"/>
                <a:cs typeface="Arial"/>
                <a:sym typeface="Arial"/>
              </a:rPr>
              <a:t>Connect</a:t>
            </a:r>
            <a:r>
              <a:rPr lang="en-US" sz="2200" b="0" i="0" u="none" strike="noStrike" cap="none">
                <a:solidFill>
                  <a:srgbClr val="9AD4D9"/>
                </a:solidFill>
                <a:latin typeface="Arial"/>
                <a:ea typeface="Arial"/>
                <a:cs typeface="Arial"/>
                <a:sym typeface="Arial"/>
              </a:rPr>
              <a:t> </a:t>
            </a:r>
            <a:r>
              <a:rPr lang="en-US" sz="2200" b="0" i="0" u="none" strike="noStrike" cap="none">
                <a:solidFill>
                  <a:srgbClr val="4C5A5F"/>
                </a:solidFill>
                <a:latin typeface="Arial"/>
                <a:ea typeface="Arial"/>
                <a:cs typeface="Arial"/>
                <a:sym typeface="Arial"/>
              </a:rPr>
              <a:t>cohort churches in the area with others that are fostering.</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g20c6f13ea8c_1_0"/>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26"/>
          <p:cNvPicPr preferRelativeResize="0"/>
          <p:nvPr/>
        </p:nvPicPr>
        <p:blipFill rotWithShape="1">
          <a:blip r:embed="rId3">
            <a:alphaModFix/>
          </a:blip>
          <a:srcRect/>
          <a:stretch/>
        </p:blipFill>
        <p:spPr>
          <a:xfrm>
            <a:off x="10572" y="2"/>
            <a:ext cx="12181429" cy="6858001"/>
          </a:xfrm>
          <a:prstGeom prst="rect">
            <a:avLst/>
          </a:prstGeom>
          <a:noFill/>
          <a:ln>
            <a:noFill/>
          </a:ln>
        </p:spPr>
      </p:pic>
      <p:sp>
        <p:nvSpPr>
          <p:cNvPr id="452" name="Google Shape;452;p26"/>
          <p:cNvSpPr txBox="1"/>
          <p:nvPr/>
        </p:nvSpPr>
        <p:spPr>
          <a:xfrm>
            <a:off x="2507242" y="672759"/>
            <a:ext cx="7177500" cy="11391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3600"/>
              <a:buFont typeface="Proxima Nova Extrabold"/>
              <a:buNone/>
            </a:pPr>
            <a:r>
              <a:rPr lang="en-US" sz="5800">
                <a:solidFill>
                  <a:srgbClr val="FFFFFF"/>
                </a:solidFill>
                <a:latin typeface="Proxima Nova Extrabold"/>
                <a:ea typeface="Proxima Nova Extrabold"/>
                <a:cs typeface="Proxima Nova Extrabold"/>
                <a:sym typeface="Proxima Nova Extrabold"/>
              </a:rPr>
              <a:t>Our </a:t>
            </a:r>
            <a:r>
              <a:rPr lang="en-US" sz="5800" b="0" i="0" u="none" strike="noStrike" cap="none">
                <a:solidFill>
                  <a:srgbClr val="FFFFFF"/>
                </a:solidFill>
                <a:latin typeface="Proxima Nova Extrabold"/>
                <a:ea typeface="Proxima Nova Extrabold"/>
                <a:cs typeface="Proxima Nova Extrabold"/>
                <a:sym typeface="Proxima Nova Extrabold"/>
              </a:rPr>
              <a:t>Vision</a:t>
            </a:r>
            <a:endParaRPr sz="5800" b="0" i="0" u="none" strike="noStrike" cap="none">
              <a:solidFill>
                <a:srgbClr val="FFFFFF"/>
              </a:solidFill>
              <a:latin typeface="Proxima Nova Extrabold"/>
              <a:ea typeface="Proxima Nova Extrabold"/>
              <a:cs typeface="Proxima Nova Extrabold"/>
              <a:sym typeface="Proxima Nova Extrabold"/>
            </a:endParaRPr>
          </a:p>
        </p:txBody>
      </p:sp>
      <p:sp>
        <p:nvSpPr>
          <p:cNvPr id="453" name="Google Shape;453;p26"/>
          <p:cNvSpPr txBox="1"/>
          <p:nvPr/>
        </p:nvSpPr>
        <p:spPr>
          <a:xfrm>
            <a:off x="680879" y="2401642"/>
            <a:ext cx="10840800" cy="1939500"/>
          </a:xfrm>
          <a:prstGeom prst="rect">
            <a:avLst/>
          </a:prstGeom>
          <a:noFill/>
          <a:ln>
            <a:noFill/>
          </a:ln>
        </p:spPr>
        <p:txBody>
          <a:bodyPr spcFirstLastPara="1" wrap="square" lIns="121900" tIns="121900" rIns="121900" bIns="121900" anchor="t" anchorCtr="0">
            <a:spAutoFit/>
          </a:bodyPr>
          <a:lstStyle/>
          <a:p>
            <a:pPr marL="0" marR="0" lvl="0" indent="0" algn="ctr" rtl="0">
              <a:lnSpc>
                <a:spcPct val="150000"/>
              </a:lnSpc>
              <a:spcBef>
                <a:spcPts val="0"/>
              </a:spcBef>
              <a:spcAft>
                <a:spcPts val="0"/>
              </a:spcAft>
              <a:buClr>
                <a:srgbClr val="000000"/>
              </a:buClr>
              <a:buSzPts val="800"/>
              <a:buFont typeface="Proxima Nova Semibold"/>
              <a:buNone/>
            </a:pPr>
            <a:r>
              <a:rPr lang="en-US" sz="4400">
                <a:solidFill>
                  <a:srgbClr val="FFFFFF"/>
                </a:solidFill>
                <a:latin typeface="Proxima Nova Semibold"/>
                <a:ea typeface="Proxima Nova Semibold"/>
                <a:cs typeface="Proxima Nova Semibold"/>
                <a:sym typeface="Proxima Nova Semibold"/>
              </a:rPr>
              <a:t>“</a:t>
            </a:r>
            <a:r>
              <a:rPr lang="en-US" sz="4400" b="0" i="0" u="none" strike="noStrike" cap="none">
                <a:solidFill>
                  <a:srgbClr val="FFFFFF"/>
                </a:solidFill>
                <a:latin typeface="Proxima Nova Semibold"/>
                <a:ea typeface="Proxima Nova Semibold"/>
                <a:cs typeface="Proxima Nova Semibold"/>
                <a:sym typeface="Proxima Nova Semibold"/>
              </a:rPr>
              <a:t>To have </a:t>
            </a:r>
            <a:r>
              <a:rPr lang="en-US" sz="4400">
                <a:solidFill>
                  <a:srgbClr val="FFFFFF"/>
                </a:solidFill>
                <a:latin typeface="Proxima Nova Semibold"/>
                <a:ea typeface="Proxima Nova Semibold"/>
                <a:cs typeface="Proxima Nova Semibold"/>
                <a:sym typeface="Proxima Nova Semibold"/>
              </a:rPr>
              <a:t>one </a:t>
            </a:r>
            <a:r>
              <a:rPr lang="en-US" sz="4400" b="0" i="0" u="none" strike="noStrike" cap="none">
                <a:solidFill>
                  <a:srgbClr val="FFFFFF"/>
                </a:solidFill>
                <a:latin typeface="Proxima Nova Semibold"/>
                <a:ea typeface="Proxima Nova Semibold"/>
                <a:cs typeface="Proxima Nova Semibold"/>
                <a:sym typeface="Proxima Nova Semibold"/>
              </a:rPr>
              <a:t>Foster-Replant Team in every </a:t>
            </a:r>
            <a:r>
              <a:rPr lang="en-US" sz="4400">
                <a:solidFill>
                  <a:srgbClr val="FFFFFF"/>
                </a:solidFill>
                <a:latin typeface="Proxima Nova Semibold"/>
                <a:ea typeface="Proxima Nova Semibold"/>
                <a:cs typeface="Proxima Nova Semibold"/>
                <a:sym typeface="Proxima Nova Semibold"/>
              </a:rPr>
              <a:t>r</a:t>
            </a:r>
            <a:r>
              <a:rPr lang="en-US" sz="4400" b="0" i="0" u="none" strike="noStrike" cap="none">
                <a:solidFill>
                  <a:srgbClr val="FFFFFF"/>
                </a:solidFill>
                <a:latin typeface="Proxima Nova Semibold"/>
                <a:ea typeface="Proxima Nova Semibold"/>
                <a:cs typeface="Proxima Nova Semibold"/>
                <a:sym typeface="Proxima Nova Semibold"/>
              </a:rPr>
              <a:t>egion of the state</a:t>
            </a:r>
            <a:r>
              <a:rPr lang="en-US" sz="4400">
                <a:solidFill>
                  <a:srgbClr val="FFFFFF"/>
                </a:solidFill>
                <a:latin typeface="Proxima Nova Semibold"/>
                <a:ea typeface="Proxima Nova Semibold"/>
                <a:cs typeface="Proxima Nova Semibold"/>
                <a:sym typeface="Proxima Nova Semibold"/>
              </a:rPr>
              <a:t> by 2024.”</a:t>
            </a:r>
            <a:endParaRPr sz="2100" b="0" i="0" u="none" strike="noStrike" cap="none">
              <a:solidFill>
                <a:srgbClr val="FFFFFF"/>
              </a:solidFill>
              <a:latin typeface="Proxima Nova Semibold"/>
              <a:ea typeface="Proxima Nova Semibold"/>
              <a:cs typeface="Proxima Nova Semibold"/>
              <a:sym typeface="Proxima Nova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g20c5b7e6071_0_0"/>
          <p:cNvPicPr preferRelativeResize="0"/>
          <p:nvPr/>
        </p:nvPicPr>
        <p:blipFill rotWithShape="1">
          <a:blip r:embed="rId3">
            <a:alphaModFix/>
          </a:blip>
          <a:srcRect/>
          <a:stretch/>
        </p:blipFill>
        <p:spPr>
          <a:xfrm>
            <a:off x="1" y="0"/>
            <a:ext cx="12191995" cy="6857986"/>
          </a:xfrm>
          <a:prstGeom prst="rect">
            <a:avLst/>
          </a:prstGeom>
          <a:noFill/>
          <a:ln>
            <a:noFill/>
          </a:ln>
        </p:spPr>
      </p:pic>
      <p:sp>
        <p:nvSpPr>
          <p:cNvPr id="300" name="Google Shape;300;g20c5b7e6071_0_0"/>
          <p:cNvSpPr txBox="1"/>
          <p:nvPr/>
        </p:nvSpPr>
        <p:spPr>
          <a:xfrm>
            <a:off x="925350" y="1809383"/>
            <a:ext cx="10341300" cy="1834800"/>
          </a:xfrm>
          <a:prstGeom prst="rect">
            <a:avLst/>
          </a:prstGeom>
          <a:noFill/>
          <a:ln>
            <a:noFill/>
          </a:ln>
          <a:effectLst>
            <a:outerShdw blurRad="57150" dist="19050" dir="5400000" algn="bl" rotWithShape="0">
              <a:srgbClr val="000000">
                <a:alpha val="49800"/>
              </a:srgbClr>
            </a:outerShdw>
          </a:effectLst>
        </p:spPr>
        <p:txBody>
          <a:bodyPr spcFirstLastPara="1" wrap="square" lIns="121900" tIns="121900" rIns="121900" bIns="121900" anchor="ctr" anchorCtr="0">
            <a:spAutoFit/>
          </a:bodyPr>
          <a:lstStyle/>
          <a:p>
            <a:pPr marL="0" marR="0" lvl="0" indent="0" algn="ctr" rtl="0">
              <a:lnSpc>
                <a:spcPct val="115000"/>
              </a:lnSpc>
              <a:spcBef>
                <a:spcPts val="0"/>
              </a:spcBef>
              <a:spcAft>
                <a:spcPts val="0"/>
              </a:spcAft>
              <a:buClr>
                <a:srgbClr val="000000"/>
              </a:buClr>
              <a:buSzPts val="5867"/>
              <a:buFont typeface="Proxima Nova"/>
              <a:buNone/>
            </a:pPr>
            <a:r>
              <a:rPr lang="en-US" sz="4800" b="1" i="0" u="none" strike="noStrike" cap="none">
                <a:solidFill>
                  <a:srgbClr val="FFFFFF"/>
                </a:solidFill>
                <a:latin typeface="Proxima Nova"/>
                <a:ea typeface="Proxima Nova"/>
                <a:cs typeface="Proxima Nova"/>
                <a:sym typeface="Proxima Nova"/>
              </a:rPr>
              <a:t>“</a:t>
            </a:r>
            <a:r>
              <a:rPr lang="en-US" sz="4800" b="1" i="0" strike="noStrike" cap="none">
                <a:solidFill>
                  <a:schemeClr val="lt1"/>
                </a:solidFill>
                <a:latin typeface="Proxima Nova"/>
                <a:ea typeface="Proxima Nova"/>
                <a:cs typeface="Proxima Nova"/>
                <a:sym typeface="Proxima Nova"/>
              </a:rPr>
              <a:t>9 out of 10</a:t>
            </a:r>
            <a:r>
              <a:rPr lang="en-US" sz="4800" b="1" i="0" u="none" strike="noStrike" cap="none">
                <a:solidFill>
                  <a:srgbClr val="FFFFFF"/>
                </a:solidFill>
                <a:latin typeface="Proxima Nova"/>
                <a:ea typeface="Proxima Nova"/>
                <a:cs typeface="Proxima Nova"/>
                <a:sym typeface="Proxima Nova"/>
              </a:rPr>
              <a:t> churches need some form of revitalization.”</a:t>
            </a:r>
            <a:endParaRPr sz="3500" b="1" i="0" u="none" strike="noStrike" cap="none">
              <a:solidFill>
                <a:srgbClr val="FFFFFF"/>
              </a:solidFill>
              <a:latin typeface="Proxima Nova"/>
              <a:ea typeface="Proxima Nova"/>
              <a:cs typeface="Proxima Nova"/>
              <a:sym typeface="Proxima Nova"/>
            </a:endParaRPr>
          </a:p>
        </p:txBody>
      </p:sp>
      <p:sp>
        <p:nvSpPr>
          <p:cNvPr id="301" name="Google Shape;301;g20c5b7e6071_0_0"/>
          <p:cNvSpPr txBox="1"/>
          <p:nvPr/>
        </p:nvSpPr>
        <p:spPr>
          <a:xfrm>
            <a:off x="4085100" y="3932100"/>
            <a:ext cx="4021800" cy="723300"/>
          </a:xfrm>
          <a:prstGeom prst="rect">
            <a:avLst/>
          </a:prstGeom>
          <a:noFill/>
          <a:ln>
            <a:noFill/>
          </a:ln>
        </p:spPr>
        <p:txBody>
          <a:bodyPr spcFirstLastPara="1" wrap="square" lIns="91425" tIns="91425" rIns="91425" bIns="91425" anchor="t" anchorCtr="0">
            <a:spAutoFit/>
          </a:bodyPr>
          <a:lstStyle/>
          <a:p>
            <a:pPr marL="457200" lvl="0" indent="-450850" algn="ctr" rtl="0">
              <a:lnSpc>
                <a:spcPct val="150000"/>
              </a:lnSpc>
              <a:spcBef>
                <a:spcPts val="0"/>
              </a:spcBef>
              <a:spcAft>
                <a:spcPts val="0"/>
              </a:spcAft>
              <a:buClr>
                <a:schemeClr val="lt1"/>
              </a:buClr>
              <a:buSzPts val="3500"/>
              <a:buFont typeface="Proxima Nova"/>
              <a:buChar char="-"/>
            </a:pPr>
            <a:r>
              <a:rPr lang="en-US" sz="3500" b="1">
                <a:solidFill>
                  <a:schemeClr val="lt1"/>
                </a:solidFill>
                <a:latin typeface="Proxima Nova"/>
                <a:ea typeface="Proxima Nova"/>
                <a:cs typeface="Proxima Nova"/>
                <a:sym typeface="Proxima Nova"/>
              </a:rPr>
              <a:t>Thom Rainer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27"/>
          <p:cNvPicPr preferRelativeResize="0"/>
          <p:nvPr/>
        </p:nvPicPr>
        <p:blipFill rotWithShape="1">
          <a:blip r:embed="rId3">
            <a:alphaModFix/>
          </a:blip>
          <a:srcRect/>
          <a:stretch/>
        </p:blipFill>
        <p:spPr>
          <a:xfrm>
            <a:off x="10572" y="2"/>
            <a:ext cx="12181429" cy="6858001"/>
          </a:xfrm>
          <a:prstGeom prst="rect">
            <a:avLst/>
          </a:prstGeom>
          <a:noFill/>
          <a:ln>
            <a:noFill/>
          </a:ln>
        </p:spPr>
      </p:pic>
      <p:sp>
        <p:nvSpPr>
          <p:cNvPr id="459" name="Google Shape;459;p27"/>
          <p:cNvSpPr txBox="1"/>
          <p:nvPr/>
        </p:nvSpPr>
        <p:spPr>
          <a:xfrm>
            <a:off x="1273242" y="2121842"/>
            <a:ext cx="9656100" cy="2801400"/>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800"/>
              <a:buFont typeface="Proxima Nova Semibold"/>
              <a:buNone/>
            </a:pPr>
            <a:r>
              <a:rPr lang="en-US" sz="3600" b="1">
                <a:solidFill>
                  <a:srgbClr val="FFFFFF"/>
                </a:solidFill>
                <a:latin typeface="Proxima Nova"/>
                <a:ea typeface="Proxima Nova"/>
                <a:cs typeface="Proxima Nova"/>
                <a:sym typeface="Proxima Nova"/>
              </a:rPr>
              <a:t>For the S</a:t>
            </a:r>
            <a:r>
              <a:rPr lang="en-US" sz="3600" b="1" i="0" u="none" strike="noStrike" cap="none">
                <a:solidFill>
                  <a:srgbClr val="FFFFFF"/>
                </a:solidFill>
                <a:latin typeface="Proxima Nova"/>
                <a:ea typeface="Proxima Nova"/>
                <a:cs typeface="Proxima Nova"/>
                <a:sym typeface="Proxima Nova"/>
              </a:rPr>
              <a:t>truggling/Legacy Church</a:t>
            </a:r>
            <a:endParaRPr b="1"/>
          </a:p>
          <a:p>
            <a:pPr marL="457200" marR="0" lvl="0" indent="-406400" algn="l" rtl="0">
              <a:lnSpc>
                <a:spcPct val="150000"/>
              </a:lnSpc>
              <a:spcBef>
                <a:spcPts val="0"/>
              </a:spcBef>
              <a:spcAft>
                <a:spcPts val="0"/>
              </a:spcAft>
              <a:buClr>
                <a:srgbClr val="FFFFFF"/>
              </a:buClr>
              <a:buSzPts val="2800"/>
              <a:buFont typeface="Proxima Nova Semibold"/>
              <a:buChar char="●"/>
            </a:pPr>
            <a:r>
              <a:rPr lang="en-US" sz="2800" b="0" i="0" u="none" strike="noStrike" cap="none">
                <a:solidFill>
                  <a:srgbClr val="FFFFFF"/>
                </a:solidFill>
                <a:latin typeface="Proxima Nova Semibold"/>
                <a:ea typeface="Proxima Nova Semibold"/>
                <a:cs typeface="Proxima Nova Semibold"/>
                <a:sym typeface="Proxima Nova Semibold"/>
              </a:rPr>
              <a:t>Assessment</a:t>
            </a:r>
            <a:endParaRPr sz="2800" b="0" i="0" u="none" strike="noStrike" cap="none">
              <a:solidFill>
                <a:srgbClr val="FFFFFF"/>
              </a:solidFill>
              <a:latin typeface="Proxima Nova Semibold"/>
              <a:ea typeface="Proxima Nova Semibold"/>
              <a:cs typeface="Proxima Nova Semibold"/>
              <a:sym typeface="Proxima Nova Semibold"/>
            </a:endParaRPr>
          </a:p>
          <a:p>
            <a:pPr marL="457200" marR="0" lvl="0" indent="-406400" algn="l" rtl="0">
              <a:lnSpc>
                <a:spcPct val="150000"/>
              </a:lnSpc>
              <a:spcBef>
                <a:spcPts val="0"/>
              </a:spcBef>
              <a:spcAft>
                <a:spcPts val="0"/>
              </a:spcAft>
              <a:buClr>
                <a:srgbClr val="FFFFFF"/>
              </a:buClr>
              <a:buSzPts val="2800"/>
              <a:buFont typeface="Proxima Nova Semibold"/>
              <a:buChar char="●"/>
            </a:pPr>
            <a:r>
              <a:rPr lang="en-US" sz="2800" b="0" i="0" u="none" strike="noStrike" cap="none">
                <a:solidFill>
                  <a:srgbClr val="FFFFFF"/>
                </a:solidFill>
                <a:latin typeface="Proxima Nova Semibold"/>
                <a:ea typeface="Proxima Nova Semibold"/>
                <a:cs typeface="Proxima Nova Semibold"/>
                <a:sym typeface="Proxima Nova Semibold"/>
              </a:rPr>
              <a:t>Consultation</a:t>
            </a:r>
            <a:endParaRPr sz="2800" b="0" i="0" u="none" strike="noStrike" cap="none">
              <a:solidFill>
                <a:srgbClr val="FFFFFF"/>
              </a:solidFill>
              <a:latin typeface="Proxima Nova Semibold"/>
              <a:ea typeface="Proxima Nova Semibold"/>
              <a:cs typeface="Proxima Nova Semibold"/>
              <a:sym typeface="Proxima Nova Semibold"/>
            </a:endParaRPr>
          </a:p>
          <a:p>
            <a:pPr marL="457200" marR="0" lvl="0" indent="-406400" algn="l" rtl="0">
              <a:lnSpc>
                <a:spcPct val="150000"/>
              </a:lnSpc>
              <a:spcBef>
                <a:spcPts val="0"/>
              </a:spcBef>
              <a:spcAft>
                <a:spcPts val="0"/>
              </a:spcAft>
              <a:buClr>
                <a:srgbClr val="FFFFFF"/>
              </a:buClr>
              <a:buSzPts val="2800"/>
              <a:buFont typeface="Proxima Nova Semibold"/>
              <a:buChar char="●"/>
            </a:pPr>
            <a:r>
              <a:rPr lang="en-US" sz="2800" b="0" i="0" u="none" strike="noStrike" cap="none">
                <a:solidFill>
                  <a:srgbClr val="FFFFFF"/>
                </a:solidFill>
                <a:latin typeface="Proxima Nova Semibold"/>
                <a:ea typeface="Proxima Nova Semibold"/>
                <a:cs typeface="Proxima Nova Semibold"/>
                <a:sym typeface="Proxima Nova Semibold"/>
              </a:rPr>
              <a:t>Confirmation (AMS/BSCNC)</a:t>
            </a:r>
            <a:endParaRPr sz="1600" b="0" i="0" u="none" strike="noStrike" cap="none">
              <a:solidFill>
                <a:srgbClr val="FFFFFF"/>
              </a:solidFill>
              <a:latin typeface="Proxima Nova Semibold"/>
              <a:ea typeface="Proxima Nova Semibold"/>
              <a:cs typeface="Proxima Nova Semibold"/>
              <a:sym typeface="Proxima Nova Semibold"/>
            </a:endParaRPr>
          </a:p>
        </p:txBody>
      </p:sp>
      <p:sp>
        <p:nvSpPr>
          <p:cNvPr id="460" name="Google Shape;460;p27"/>
          <p:cNvSpPr txBox="1"/>
          <p:nvPr/>
        </p:nvSpPr>
        <p:spPr>
          <a:xfrm>
            <a:off x="1273242" y="754159"/>
            <a:ext cx="7177500" cy="1139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Proxima Nova Extrabold"/>
              <a:buNone/>
            </a:pPr>
            <a:r>
              <a:rPr lang="en-US" sz="5800">
                <a:solidFill>
                  <a:srgbClr val="FFFFFF"/>
                </a:solidFill>
                <a:latin typeface="Proxima Nova Extrabold"/>
                <a:ea typeface="Proxima Nova Extrabold"/>
                <a:cs typeface="Proxima Nova Extrabold"/>
                <a:sym typeface="Proxima Nova Extrabold"/>
              </a:rPr>
              <a:t>Our </a:t>
            </a:r>
            <a:r>
              <a:rPr lang="en-US" sz="5800" b="0" i="0" u="none" strike="noStrike" cap="none">
                <a:solidFill>
                  <a:srgbClr val="FFFFFF"/>
                </a:solidFill>
                <a:latin typeface="Proxima Nova Extrabold"/>
                <a:ea typeface="Proxima Nova Extrabold"/>
                <a:cs typeface="Proxima Nova Extrabold"/>
                <a:sym typeface="Proxima Nova Extrabold"/>
              </a:rPr>
              <a:t>Vision</a:t>
            </a:r>
            <a:endParaRPr sz="5800" b="0" i="0" u="none" strike="noStrike" cap="none">
              <a:solidFill>
                <a:srgbClr val="FFFFFF"/>
              </a:solidFill>
              <a:latin typeface="Proxima Nova Extrabold"/>
              <a:ea typeface="Proxima Nova Extrabold"/>
              <a:cs typeface="Proxima Nova Extrabold"/>
              <a:sym typeface="Proxima Nova Extra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24"/>
          <p:cNvPicPr preferRelativeResize="0"/>
          <p:nvPr/>
        </p:nvPicPr>
        <p:blipFill rotWithShape="1">
          <a:blip r:embed="rId3">
            <a:alphaModFix/>
          </a:blip>
          <a:srcRect/>
          <a:stretch/>
        </p:blipFill>
        <p:spPr>
          <a:xfrm>
            <a:off x="0" y="-5951"/>
            <a:ext cx="12894669" cy="6863951"/>
          </a:xfrm>
          <a:prstGeom prst="rect">
            <a:avLst/>
          </a:prstGeom>
          <a:noFill/>
          <a:ln>
            <a:noFill/>
          </a:ln>
        </p:spPr>
      </p:pic>
      <p:sp>
        <p:nvSpPr>
          <p:cNvPr id="466" name="Google Shape;466;p24"/>
          <p:cNvSpPr txBox="1"/>
          <p:nvPr/>
        </p:nvSpPr>
        <p:spPr>
          <a:xfrm>
            <a:off x="589267" y="1792869"/>
            <a:ext cx="10142800" cy="984845"/>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3200"/>
              <a:buFont typeface="Arial"/>
              <a:buNone/>
            </a:pPr>
            <a:endParaRPr sz="3200" b="0" i="0" u="none" strike="noStrike" cap="none">
              <a:solidFill>
                <a:srgbClr val="FFFFFF"/>
              </a:solidFill>
              <a:latin typeface="Proxima Nova Semibold"/>
              <a:ea typeface="Proxima Nova Semibold"/>
              <a:cs typeface="Proxima Nova Semibold"/>
              <a:sym typeface="Proxima Nova Semibold"/>
            </a:endParaRPr>
          </a:p>
        </p:txBody>
      </p:sp>
      <p:sp>
        <p:nvSpPr>
          <p:cNvPr id="467" name="Google Shape;467;p24"/>
          <p:cNvSpPr txBox="1"/>
          <p:nvPr/>
        </p:nvSpPr>
        <p:spPr>
          <a:xfrm>
            <a:off x="589267" y="2095567"/>
            <a:ext cx="10894800" cy="1939208"/>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2267"/>
              <a:buFont typeface="Arial"/>
              <a:buNone/>
            </a:pPr>
            <a:endParaRPr sz="2267" b="0" i="0" u="none" strike="noStrike" cap="none">
              <a:solidFill>
                <a:srgbClr val="FFFFFF"/>
              </a:solidFill>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rgbClr val="FFFFFF"/>
              </a:solidFill>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2667"/>
              <a:buFont typeface="Arial"/>
              <a:buNone/>
            </a:pPr>
            <a:endParaRPr sz="2667" b="0" i="0" u="none" strike="noStrike" cap="none">
              <a:solidFill>
                <a:srgbClr val="FFFFFF"/>
              </a:solidFill>
              <a:latin typeface="Proxima Nova Semibold"/>
              <a:ea typeface="Proxima Nova Semibold"/>
              <a:cs typeface="Proxima Nova Semibold"/>
              <a:sym typeface="Proxima Nova Semibold"/>
            </a:endParaRPr>
          </a:p>
        </p:txBody>
      </p:sp>
      <p:sp>
        <p:nvSpPr>
          <p:cNvPr id="468" name="Google Shape;468;p24"/>
          <p:cNvSpPr txBox="1"/>
          <p:nvPr/>
        </p:nvSpPr>
        <p:spPr>
          <a:xfrm>
            <a:off x="854286" y="601024"/>
            <a:ext cx="11186100" cy="1015800"/>
          </a:xfrm>
          <a:prstGeom prst="rect">
            <a:avLst/>
          </a:prstGeom>
          <a:noFill/>
          <a:ln>
            <a:noFill/>
          </a:ln>
          <a:effectLst>
            <a:outerShdw blurRad="57150" dist="19050" dir="5400000" algn="bl" rotWithShape="0">
              <a:srgbClr val="000000">
                <a:alpha val="49803"/>
              </a:srgbClr>
            </a:outerShdw>
          </a:effectLst>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FFFFFF"/>
              </a:buClr>
              <a:buSzPts val="6600"/>
              <a:buFont typeface="Proxima Nova"/>
              <a:buNone/>
            </a:pPr>
            <a:r>
              <a:rPr lang="en-US" sz="5000" b="1" i="0" u="none" strike="noStrike" cap="none">
                <a:solidFill>
                  <a:srgbClr val="FFFFFF"/>
                </a:solidFill>
                <a:latin typeface="Proxima Nova"/>
                <a:ea typeface="Proxima Nova"/>
                <a:cs typeface="Proxima Nova"/>
                <a:sym typeface="Proxima Nova"/>
              </a:rPr>
              <a:t>Next Steps for the </a:t>
            </a:r>
            <a:r>
              <a:rPr lang="en-US" sz="5000" b="1">
                <a:solidFill>
                  <a:srgbClr val="FFFFFF"/>
                </a:solidFill>
                <a:latin typeface="Proxima Nova"/>
                <a:ea typeface="Proxima Nova"/>
                <a:cs typeface="Proxima Nova"/>
                <a:sym typeface="Proxima Nova"/>
              </a:rPr>
              <a:t>Struggling</a:t>
            </a:r>
            <a:r>
              <a:rPr lang="en-US" sz="5000" b="1" i="0" u="none" strike="noStrike" cap="none">
                <a:solidFill>
                  <a:srgbClr val="FFFFFF"/>
                </a:solidFill>
                <a:latin typeface="Proxima Nova"/>
                <a:ea typeface="Proxima Nova"/>
                <a:cs typeface="Proxima Nova"/>
                <a:sym typeface="Proxima Nova"/>
              </a:rPr>
              <a:t> Church</a:t>
            </a:r>
            <a:endParaRPr sz="5000" b="0" i="0" u="none" strike="noStrike" cap="none">
              <a:solidFill>
                <a:srgbClr val="42A4B1"/>
              </a:solidFill>
              <a:latin typeface="Arial"/>
              <a:ea typeface="Arial"/>
              <a:cs typeface="Arial"/>
              <a:sym typeface="Arial"/>
            </a:endParaRPr>
          </a:p>
        </p:txBody>
      </p:sp>
      <p:sp>
        <p:nvSpPr>
          <p:cNvPr id="469" name="Google Shape;469;p24"/>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a:t>
            </a:r>
            <a:endParaRPr/>
          </a:p>
        </p:txBody>
      </p:sp>
      <p:sp>
        <p:nvSpPr>
          <p:cNvPr id="470" name="Google Shape;470;p24"/>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a:t>
            </a:r>
            <a:endParaRPr/>
          </a:p>
        </p:txBody>
      </p:sp>
      <p:pic>
        <p:nvPicPr>
          <p:cNvPr id="471" name="Google Shape;471;p24" descr="https://lh5.googleusercontent.com/g-cUH8-aX1WIQ28tVmbcrF0pIge3Ku8JLebduPzrYXCa1_i7j89hEKmPlphqEw8jMFwUz3nC6HxZeC8DvfrkayPUlhwJ3xzkoqaBo7Lzp76RILDYfc0a_zGNUuvpa8uRtOhEOdtkArR5_vECh9eLWw=s2048"/>
          <p:cNvPicPr preferRelativeResize="0"/>
          <p:nvPr/>
        </p:nvPicPr>
        <p:blipFill rotWithShape="1">
          <a:blip r:embed="rId4">
            <a:alphaModFix/>
          </a:blip>
          <a:srcRect/>
          <a:stretch/>
        </p:blipFill>
        <p:spPr>
          <a:xfrm>
            <a:off x="5044976" y="3058824"/>
            <a:ext cx="2804700" cy="2804725"/>
          </a:xfrm>
          <a:prstGeom prst="rect">
            <a:avLst/>
          </a:prstGeom>
          <a:noFill/>
          <a:ln>
            <a:noFill/>
          </a:ln>
        </p:spPr>
      </p:pic>
      <p:sp>
        <p:nvSpPr>
          <p:cNvPr id="472" name="Google Shape;472;p24"/>
          <p:cNvSpPr txBox="1"/>
          <p:nvPr/>
        </p:nvSpPr>
        <p:spPr>
          <a:xfrm>
            <a:off x="207788" y="1814463"/>
            <a:ext cx="12479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lt1"/>
                </a:solidFill>
                <a:latin typeface="Proxima Nova"/>
                <a:ea typeface="Proxima Nova"/>
                <a:cs typeface="Proxima Nova"/>
                <a:sym typeface="Proxima Nova"/>
              </a:rPr>
              <a:t>Scan the QR code to take the initial assessment to have a follow up consultation about your answers and what’s next for your church.</a:t>
            </a:r>
            <a:endParaRPr sz="2533">
              <a:solidFill>
                <a:srgbClr val="42A4B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g20c5b7e6071_0_22"/>
          <p:cNvPicPr preferRelativeResize="0"/>
          <p:nvPr/>
        </p:nvPicPr>
        <p:blipFill rotWithShape="1">
          <a:blip r:embed="rId3">
            <a:alphaModFix/>
          </a:blip>
          <a:srcRect/>
          <a:stretch/>
        </p:blipFill>
        <p:spPr>
          <a:xfrm>
            <a:off x="10572" y="2"/>
            <a:ext cx="12181427" cy="6858001"/>
          </a:xfrm>
          <a:prstGeom prst="rect">
            <a:avLst/>
          </a:prstGeom>
          <a:noFill/>
          <a:ln>
            <a:noFill/>
          </a:ln>
        </p:spPr>
      </p:pic>
      <p:sp>
        <p:nvSpPr>
          <p:cNvPr id="478" name="Google Shape;478;g20c5b7e6071_0_22"/>
          <p:cNvSpPr txBox="1"/>
          <p:nvPr/>
        </p:nvSpPr>
        <p:spPr>
          <a:xfrm>
            <a:off x="1273249" y="2121850"/>
            <a:ext cx="8786400" cy="2801400"/>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800"/>
              <a:buFont typeface="Proxima Nova Semibold"/>
              <a:buNone/>
            </a:pPr>
            <a:r>
              <a:rPr lang="en-US" sz="3600" b="1">
                <a:solidFill>
                  <a:srgbClr val="FFFFFF"/>
                </a:solidFill>
                <a:latin typeface="Proxima Nova"/>
                <a:ea typeface="Proxima Nova"/>
                <a:cs typeface="Proxima Nova"/>
                <a:sym typeface="Proxima Nova"/>
              </a:rPr>
              <a:t>For the Sending</a:t>
            </a:r>
            <a:r>
              <a:rPr lang="en-US" sz="3600" b="1" i="0" u="none" strike="noStrike" cap="none">
                <a:solidFill>
                  <a:srgbClr val="FFFFFF"/>
                </a:solidFill>
                <a:latin typeface="Proxima Nova"/>
                <a:ea typeface="Proxima Nova"/>
                <a:cs typeface="Proxima Nova"/>
                <a:sym typeface="Proxima Nova"/>
              </a:rPr>
              <a:t> Church</a:t>
            </a:r>
            <a:endParaRPr b="1"/>
          </a:p>
          <a:p>
            <a:pPr marL="457200" marR="0" lvl="0" indent="-406400" algn="l" rtl="0">
              <a:lnSpc>
                <a:spcPct val="150000"/>
              </a:lnSpc>
              <a:spcBef>
                <a:spcPts val="0"/>
              </a:spcBef>
              <a:spcAft>
                <a:spcPts val="0"/>
              </a:spcAft>
              <a:buClr>
                <a:srgbClr val="FFFFFF"/>
              </a:buClr>
              <a:buSzPts val="2800"/>
              <a:buFont typeface="Proxima Nova Semibold"/>
              <a:buChar char="●"/>
            </a:pPr>
            <a:r>
              <a:rPr lang="en-US" sz="2800">
                <a:solidFill>
                  <a:srgbClr val="FFFFFF"/>
                </a:solidFill>
                <a:latin typeface="Proxima Nova Semibold"/>
                <a:ea typeface="Proxima Nova Semibold"/>
                <a:cs typeface="Proxima Nova Semibold"/>
                <a:sym typeface="Proxima Nova Semibold"/>
              </a:rPr>
              <a:t>4 or more sending churches meet every 6-8 weeks</a:t>
            </a:r>
            <a:endParaRPr sz="2800" b="0" i="0" u="none" strike="noStrike" cap="none">
              <a:solidFill>
                <a:srgbClr val="FFFFFF"/>
              </a:solidFill>
              <a:latin typeface="Proxima Nova Semibold"/>
              <a:ea typeface="Proxima Nova Semibold"/>
              <a:cs typeface="Proxima Nova Semibold"/>
              <a:sym typeface="Proxima Nova Semibold"/>
            </a:endParaRPr>
          </a:p>
          <a:p>
            <a:pPr marL="457200" marR="0" lvl="0" indent="-406400" algn="l" rtl="0">
              <a:lnSpc>
                <a:spcPct val="150000"/>
              </a:lnSpc>
              <a:spcBef>
                <a:spcPts val="0"/>
              </a:spcBef>
              <a:spcAft>
                <a:spcPts val="0"/>
              </a:spcAft>
              <a:buClr>
                <a:srgbClr val="FFFFFF"/>
              </a:buClr>
              <a:buSzPts val="2800"/>
              <a:buFont typeface="Proxima Nova Semibold"/>
              <a:buChar char="●"/>
            </a:pPr>
            <a:r>
              <a:rPr lang="en-US" sz="2800">
                <a:solidFill>
                  <a:srgbClr val="FFFFFF"/>
                </a:solidFill>
                <a:latin typeface="Proxima Nova Semibold"/>
                <a:ea typeface="Proxima Nova Semibold"/>
                <a:cs typeface="Proxima Nova Semibold"/>
                <a:sym typeface="Proxima Nova Semibold"/>
              </a:rPr>
              <a:t>Sending </a:t>
            </a:r>
            <a:r>
              <a:rPr lang="en-US" sz="2800" b="0" i="0" u="none" strike="noStrike" cap="none">
                <a:solidFill>
                  <a:srgbClr val="FFFFFF"/>
                </a:solidFill>
                <a:latin typeface="Proxima Nova Semibold"/>
                <a:ea typeface="Proxima Nova Semibold"/>
                <a:cs typeface="Proxima Nova Semibold"/>
                <a:sym typeface="Proxima Nova Semibold"/>
              </a:rPr>
              <a:t>C</a:t>
            </a:r>
            <a:r>
              <a:rPr lang="en-US" sz="2800">
                <a:solidFill>
                  <a:srgbClr val="FFFFFF"/>
                </a:solidFill>
                <a:latin typeface="Proxima Nova Semibold"/>
                <a:ea typeface="Proxima Nova Semibold"/>
                <a:cs typeface="Proxima Nova Semibold"/>
                <a:sym typeface="Proxima Nova Semibold"/>
              </a:rPr>
              <a:t>hurch Profiles</a:t>
            </a:r>
            <a:endParaRPr sz="2800" b="0" i="0" u="none" strike="noStrike" cap="none">
              <a:solidFill>
                <a:srgbClr val="FFFFFF"/>
              </a:solidFill>
              <a:latin typeface="Proxima Nova Semibold"/>
              <a:ea typeface="Proxima Nova Semibold"/>
              <a:cs typeface="Proxima Nova Semibold"/>
              <a:sym typeface="Proxima Nova Semibold"/>
            </a:endParaRPr>
          </a:p>
          <a:p>
            <a:pPr marL="457200" marR="0" lvl="0" indent="-406400" algn="l" rtl="0">
              <a:lnSpc>
                <a:spcPct val="150000"/>
              </a:lnSpc>
              <a:spcBef>
                <a:spcPts val="0"/>
              </a:spcBef>
              <a:spcAft>
                <a:spcPts val="0"/>
              </a:spcAft>
              <a:buClr>
                <a:srgbClr val="FFFFFF"/>
              </a:buClr>
              <a:buSzPts val="2800"/>
              <a:buFont typeface="Proxima Nova Semibold"/>
              <a:buChar char="●"/>
            </a:pPr>
            <a:r>
              <a:rPr lang="en-US" sz="2800">
                <a:solidFill>
                  <a:srgbClr val="FFFFFF"/>
                </a:solidFill>
                <a:latin typeface="Proxima Nova Semibold"/>
                <a:ea typeface="Proxima Nova Semibold"/>
                <a:cs typeface="Proxima Nova Semibold"/>
                <a:sym typeface="Proxima Nova Semibold"/>
              </a:rPr>
              <a:t>Lead / Partner (Context and Profile)</a:t>
            </a:r>
            <a:endParaRPr sz="1600" b="0" i="0" u="none" strike="noStrike" cap="none">
              <a:solidFill>
                <a:srgbClr val="FFFFFF"/>
              </a:solidFill>
              <a:latin typeface="Proxima Nova Semibold"/>
              <a:ea typeface="Proxima Nova Semibold"/>
              <a:cs typeface="Proxima Nova Semibold"/>
              <a:sym typeface="Proxima Nova Semibold"/>
            </a:endParaRPr>
          </a:p>
        </p:txBody>
      </p:sp>
      <p:sp>
        <p:nvSpPr>
          <p:cNvPr id="479" name="Google Shape;479;g20c5b7e6071_0_22"/>
          <p:cNvSpPr txBox="1"/>
          <p:nvPr/>
        </p:nvSpPr>
        <p:spPr>
          <a:xfrm>
            <a:off x="1273242" y="754159"/>
            <a:ext cx="7177500" cy="1139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Proxima Nova Extrabold"/>
              <a:buNone/>
            </a:pPr>
            <a:r>
              <a:rPr lang="en-US" sz="5800">
                <a:solidFill>
                  <a:srgbClr val="FFFFFF"/>
                </a:solidFill>
                <a:latin typeface="Proxima Nova Extrabold"/>
                <a:ea typeface="Proxima Nova Extrabold"/>
                <a:cs typeface="Proxima Nova Extrabold"/>
                <a:sym typeface="Proxima Nova Extrabold"/>
              </a:rPr>
              <a:t>Our </a:t>
            </a:r>
            <a:r>
              <a:rPr lang="en-US" sz="5800" b="0" i="0" u="none" strike="noStrike" cap="none">
                <a:solidFill>
                  <a:srgbClr val="FFFFFF"/>
                </a:solidFill>
                <a:latin typeface="Proxima Nova Extrabold"/>
                <a:ea typeface="Proxima Nova Extrabold"/>
                <a:cs typeface="Proxima Nova Extrabold"/>
                <a:sym typeface="Proxima Nova Extrabold"/>
              </a:rPr>
              <a:t>Vision</a:t>
            </a:r>
            <a:endParaRPr sz="5800" b="0" i="0" u="none" strike="noStrike" cap="none">
              <a:solidFill>
                <a:srgbClr val="FFFFFF"/>
              </a:solidFill>
              <a:latin typeface="Proxima Nova Extrabold"/>
              <a:ea typeface="Proxima Nova Extrabold"/>
              <a:cs typeface="Proxima Nova Extrabold"/>
              <a:sym typeface="Proxima Nova Extrabo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g20c5b7e6071_0_8"/>
          <p:cNvPicPr preferRelativeResize="0"/>
          <p:nvPr/>
        </p:nvPicPr>
        <p:blipFill rotWithShape="1">
          <a:blip r:embed="rId3">
            <a:alphaModFix/>
          </a:blip>
          <a:srcRect/>
          <a:stretch/>
        </p:blipFill>
        <p:spPr>
          <a:xfrm>
            <a:off x="0" y="-5951"/>
            <a:ext cx="12894669" cy="6863950"/>
          </a:xfrm>
          <a:prstGeom prst="rect">
            <a:avLst/>
          </a:prstGeom>
          <a:noFill/>
          <a:ln>
            <a:noFill/>
          </a:ln>
        </p:spPr>
      </p:pic>
      <p:sp>
        <p:nvSpPr>
          <p:cNvPr id="485" name="Google Shape;485;g20c5b7e6071_0_8"/>
          <p:cNvSpPr txBox="1"/>
          <p:nvPr/>
        </p:nvSpPr>
        <p:spPr>
          <a:xfrm>
            <a:off x="589267" y="1792869"/>
            <a:ext cx="10142700" cy="738900"/>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3200"/>
              <a:buFont typeface="Arial"/>
              <a:buNone/>
            </a:pPr>
            <a:endParaRPr sz="3200" b="0" i="0" u="none" strike="noStrike" cap="none">
              <a:solidFill>
                <a:srgbClr val="FFFFFF"/>
              </a:solidFill>
              <a:latin typeface="Proxima Nova Semibold"/>
              <a:ea typeface="Proxima Nova Semibold"/>
              <a:cs typeface="Proxima Nova Semibold"/>
              <a:sym typeface="Proxima Nova Semibold"/>
            </a:endParaRPr>
          </a:p>
        </p:txBody>
      </p:sp>
      <p:sp>
        <p:nvSpPr>
          <p:cNvPr id="486" name="Google Shape;486;g20c5b7e6071_0_8"/>
          <p:cNvSpPr txBox="1"/>
          <p:nvPr/>
        </p:nvSpPr>
        <p:spPr>
          <a:xfrm>
            <a:off x="589267" y="2095567"/>
            <a:ext cx="10894800" cy="1734300"/>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2267"/>
              <a:buFont typeface="Arial"/>
              <a:buNone/>
            </a:pPr>
            <a:endParaRPr sz="2267" b="0" i="0" u="none" strike="noStrike" cap="none">
              <a:solidFill>
                <a:srgbClr val="FFFFFF"/>
              </a:solidFill>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rgbClr val="FFFFFF"/>
              </a:solidFill>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2667"/>
              <a:buFont typeface="Arial"/>
              <a:buNone/>
            </a:pPr>
            <a:endParaRPr sz="2667" b="0" i="0" u="none" strike="noStrike" cap="none">
              <a:solidFill>
                <a:srgbClr val="FFFFFF"/>
              </a:solidFill>
              <a:latin typeface="Proxima Nova Semibold"/>
              <a:ea typeface="Proxima Nova Semibold"/>
              <a:cs typeface="Proxima Nova Semibold"/>
              <a:sym typeface="Proxima Nova Semibold"/>
            </a:endParaRPr>
          </a:p>
        </p:txBody>
      </p:sp>
      <p:sp>
        <p:nvSpPr>
          <p:cNvPr id="487" name="Google Shape;487;g20c5b7e6071_0_8"/>
          <p:cNvSpPr txBox="1"/>
          <p:nvPr/>
        </p:nvSpPr>
        <p:spPr>
          <a:xfrm>
            <a:off x="854299" y="607974"/>
            <a:ext cx="11186100" cy="1015800"/>
          </a:xfrm>
          <a:prstGeom prst="rect">
            <a:avLst/>
          </a:prstGeom>
          <a:noFill/>
          <a:ln>
            <a:noFill/>
          </a:ln>
          <a:effectLst>
            <a:outerShdw blurRad="57150" dist="19050" dir="5400000" algn="bl" rotWithShape="0">
              <a:srgbClr val="000000">
                <a:alpha val="49800"/>
              </a:srgbClr>
            </a:outerShdw>
          </a:effectLst>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FFFFFF"/>
              </a:buClr>
              <a:buSzPts val="6600"/>
              <a:buFont typeface="Proxima Nova"/>
              <a:buNone/>
            </a:pPr>
            <a:r>
              <a:rPr lang="en-US" sz="5000" b="1" i="0" u="none" strike="noStrike" cap="none">
                <a:solidFill>
                  <a:srgbClr val="FFFFFF"/>
                </a:solidFill>
                <a:latin typeface="Proxima Nova"/>
                <a:ea typeface="Proxima Nova"/>
                <a:cs typeface="Proxima Nova"/>
                <a:sym typeface="Proxima Nova"/>
              </a:rPr>
              <a:t>Next Steps for </a:t>
            </a:r>
            <a:r>
              <a:rPr lang="en-US" sz="5000" b="1">
                <a:solidFill>
                  <a:srgbClr val="FFFFFF"/>
                </a:solidFill>
                <a:latin typeface="Proxima Nova"/>
                <a:ea typeface="Proxima Nova"/>
                <a:cs typeface="Proxima Nova"/>
                <a:sym typeface="Proxima Nova"/>
              </a:rPr>
              <a:t>the </a:t>
            </a:r>
            <a:r>
              <a:rPr lang="en-US" sz="5000" b="1" i="0" u="none" strike="noStrike" cap="none">
                <a:solidFill>
                  <a:srgbClr val="FFFFFF"/>
                </a:solidFill>
                <a:latin typeface="Proxima Nova"/>
                <a:ea typeface="Proxima Nova"/>
                <a:cs typeface="Proxima Nova"/>
                <a:sym typeface="Proxima Nova"/>
              </a:rPr>
              <a:t>Sendi</a:t>
            </a:r>
            <a:r>
              <a:rPr lang="en-US" sz="5000" b="1">
                <a:solidFill>
                  <a:srgbClr val="FFFFFF"/>
                </a:solidFill>
                <a:latin typeface="Proxima Nova"/>
                <a:ea typeface="Proxima Nova"/>
                <a:cs typeface="Proxima Nova"/>
                <a:sym typeface="Proxima Nova"/>
              </a:rPr>
              <a:t>ng Church</a:t>
            </a:r>
            <a:endParaRPr sz="4900" b="0" i="0" u="none" strike="noStrike" cap="none">
              <a:solidFill>
                <a:srgbClr val="42A4B1"/>
              </a:solidFill>
              <a:latin typeface="Arial"/>
              <a:ea typeface="Arial"/>
              <a:cs typeface="Arial"/>
              <a:sym typeface="Arial"/>
            </a:endParaRPr>
          </a:p>
        </p:txBody>
      </p:sp>
      <p:sp>
        <p:nvSpPr>
          <p:cNvPr id="488" name="Google Shape;488;g20c5b7e6071_0_8"/>
          <p:cNvSpPr/>
          <p:nvPr/>
        </p:nvSpPr>
        <p:spPr>
          <a:xfrm>
            <a:off x="5971607" y="3244334"/>
            <a:ext cx="2487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a:t>
            </a:r>
            <a:endParaRPr/>
          </a:p>
        </p:txBody>
      </p:sp>
      <p:sp>
        <p:nvSpPr>
          <p:cNvPr id="489" name="Google Shape;489;g20c5b7e6071_0_8"/>
          <p:cNvSpPr/>
          <p:nvPr/>
        </p:nvSpPr>
        <p:spPr>
          <a:xfrm>
            <a:off x="5971607" y="3244334"/>
            <a:ext cx="2487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a:t>
            </a:r>
            <a:endParaRPr/>
          </a:p>
        </p:txBody>
      </p:sp>
      <p:sp>
        <p:nvSpPr>
          <p:cNvPr id="490" name="Google Shape;490;g20c5b7e6071_0_8"/>
          <p:cNvSpPr txBox="1"/>
          <p:nvPr/>
        </p:nvSpPr>
        <p:spPr>
          <a:xfrm>
            <a:off x="207788" y="1814463"/>
            <a:ext cx="12479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lt1"/>
                </a:solidFill>
                <a:latin typeface="Proxima Nova"/>
                <a:ea typeface="Proxima Nova"/>
                <a:cs typeface="Proxima Nova"/>
                <a:sym typeface="Proxima Nova"/>
              </a:rPr>
              <a:t>Use the Sending Church QR code to sign up to be part of this </a:t>
            </a:r>
            <a:endParaRPr sz="28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US" sz="2800" b="1">
                <a:solidFill>
                  <a:schemeClr val="lt1"/>
                </a:solidFill>
                <a:latin typeface="Proxima Nova"/>
                <a:ea typeface="Proxima Nova"/>
                <a:cs typeface="Proxima Nova"/>
                <a:sym typeface="Proxima Nova"/>
              </a:rPr>
              <a:t>kingdom work in becoming a Fostering to Replant Partner. </a:t>
            </a:r>
            <a:endParaRPr sz="2533">
              <a:solidFill>
                <a:srgbClr val="42A4B1"/>
              </a:solidFill>
            </a:endParaRPr>
          </a:p>
        </p:txBody>
      </p:sp>
      <p:pic>
        <p:nvPicPr>
          <p:cNvPr id="491" name="Google Shape;491;g20c5b7e6071_0_8" descr="https://lh5.googleusercontent.com/xXqWohxz-UBSht7IpMsN82Fw1lJ87w9e2Bs8E_MwwrlPGYtMsdvnWGQRB5CMrCREAm92KPJJRTS3N-CecMa-8RxVl2TZ4IHS4RXXDdikfiXs1xOEoOWi89T_e3ZAMhJvrVd1cnWk3784pRgCLFsWzA=s2048"/>
          <p:cNvPicPr preferRelativeResize="0"/>
          <p:nvPr/>
        </p:nvPicPr>
        <p:blipFill rotWithShape="1">
          <a:blip r:embed="rId4">
            <a:alphaModFix/>
          </a:blip>
          <a:srcRect/>
          <a:stretch/>
        </p:blipFill>
        <p:spPr>
          <a:xfrm>
            <a:off x="5044063" y="3156274"/>
            <a:ext cx="2806575" cy="2806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1"/>
          <p:cNvPicPr preferRelativeResize="0"/>
          <p:nvPr/>
        </p:nvPicPr>
        <p:blipFill rotWithShape="1">
          <a:blip r:embed="rId3">
            <a:alphaModFix/>
          </a:blip>
          <a:srcRect/>
          <a:stretch/>
        </p:blipFill>
        <p:spPr>
          <a:xfrm>
            <a:off x="1" y="0"/>
            <a:ext cx="12192004" cy="6857987"/>
          </a:xfrm>
          <a:prstGeom prst="rect">
            <a:avLst/>
          </a:prstGeom>
          <a:noFill/>
          <a:ln>
            <a:noFill/>
          </a:ln>
        </p:spPr>
      </p:pic>
      <p:sp>
        <p:nvSpPr>
          <p:cNvPr id="497" name="Google Shape;497;p31"/>
          <p:cNvSpPr txBox="1"/>
          <p:nvPr/>
        </p:nvSpPr>
        <p:spPr>
          <a:xfrm>
            <a:off x="2830000" y="5984700"/>
            <a:ext cx="6532000" cy="615513"/>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800"/>
              <a:buFont typeface="Proxima Nova Extrabold"/>
              <a:buNone/>
            </a:pPr>
            <a:r>
              <a:rPr lang="en-US" sz="2400" b="0" i="0" u="none" strike="noStrike" cap="none">
                <a:solidFill>
                  <a:srgbClr val="2A8692"/>
                </a:solidFill>
                <a:latin typeface="Proxima Nova Extrabold"/>
                <a:ea typeface="Proxima Nova Extrabold"/>
                <a:cs typeface="Proxima Nova Extrabold"/>
                <a:sym typeface="Proxima Nova Extrabold"/>
              </a:rPr>
              <a:t>ncbaptist.org/pastoral</a:t>
            </a:r>
            <a:endParaRPr sz="133"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
          <p:cNvPicPr preferRelativeResize="0"/>
          <p:nvPr/>
        </p:nvPicPr>
        <p:blipFill rotWithShape="1">
          <a:blip r:embed="rId3">
            <a:alphaModFix/>
          </a:blip>
          <a:srcRect/>
          <a:stretch/>
        </p:blipFill>
        <p:spPr>
          <a:xfrm>
            <a:off x="1" y="0"/>
            <a:ext cx="12191996" cy="6857987"/>
          </a:xfrm>
          <a:prstGeom prst="rect">
            <a:avLst/>
          </a:prstGeom>
          <a:noFill/>
          <a:ln>
            <a:noFill/>
          </a:ln>
        </p:spPr>
      </p:pic>
      <p:sp>
        <p:nvSpPr>
          <p:cNvPr id="307" name="Google Shape;307;p4"/>
          <p:cNvSpPr txBox="1"/>
          <p:nvPr/>
        </p:nvSpPr>
        <p:spPr>
          <a:xfrm>
            <a:off x="1231400" y="2008700"/>
            <a:ext cx="9729200" cy="2482400"/>
          </a:xfrm>
          <a:prstGeom prst="rect">
            <a:avLst/>
          </a:prstGeom>
          <a:noFill/>
          <a:ln>
            <a:noFill/>
          </a:ln>
          <a:effectLst>
            <a:outerShdw blurRad="57150" dist="19050" dir="5400000" algn="bl" rotWithShape="0">
              <a:schemeClr val="dk1">
                <a:alpha val="49803"/>
              </a:schemeClr>
            </a:outerShdw>
          </a:effectLst>
        </p:spPr>
        <p:txBody>
          <a:bodyPr spcFirstLastPara="1" wrap="square" lIns="121900" tIns="121900" rIns="121900" bIns="121900" anchor="ctr" anchorCtr="0">
            <a:noAutofit/>
          </a:bodyPr>
          <a:lstStyle/>
          <a:p>
            <a:pPr marL="0" marR="0" lvl="0" indent="0" algn="ctr" rtl="0">
              <a:lnSpc>
                <a:spcPct val="150000"/>
              </a:lnSpc>
              <a:spcBef>
                <a:spcPts val="0"/>
              </a:spcBef>
              <a:spcAft>
                <a:spcPts val="0"/>
              </a:spcAft>
              <a:buClr>
                <a:srgbClr val="000000"/>
              </a:buClr>
              <a:buSzPts val="5867"/>
              <a:buFont typeface="Proxima Nova"/>
              <a:buNone/>
            </a:pPr>
            <a:r>
              <a:rPr lang="en-US" sz="5867" b="1" i="0" u="none" strike="noStrike" cap="none">
                <a:solidFill>
                  <a:srgbClr val="FFFFFF"/>
                </a:solidFill>
                <a:latin typeface="Proxima Nova"/>
                <a:ea typeface="Proxima Nova"/>
                <a:cs typeface="Proxima Nova"/>
                <a:sym typeface="Proxima Nova"/>
              </a:rPr>
              <a:t>Prognosis without diagnosis is </a:t>
            </a:r>
            <a:r>
              <a:rPr lang="en-US" sz="5867" b="1" i="0" strike="noStrike" cap="none">
                <a:solidFill>
                  <a:schemeClr val="lt1"/>
                </a:solidFill>
                <a:latin typeface="Proxima Nova"/>
                <a:ea typeface="Proxima Nova"/>
                <a:cs typeface="Proxima Nova"/>
                <a:sym typeface="Proxima Nova"/>
              </a:rPr>
              <a:t>malpractice</a:t>
            </a:r>
            <a:r>
              <a:rPr lang="en-US" sz="5867" b="1" i="0" u="none" strike="noStrike" cap="none">
                <a:solidFill>
                  <a:schemeClr val="lt1"/>
                </a:solidFill>
                <a:latin typeface="Proxima Nova"/>
                <a:ea typeface="Proxima Nova"/>
                <a:cs typeface="Proxima Nova"/>
                <a:sym typeface="Proxima Nova"/>
              </a:rPr>
              <a:t>.</a:t>
            </a:r>
            <a:endParaRPr sz="5867" b="1"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5"/>
          <p:cNvPicPr preferRelativeResize="0"/>
          <p:nvPr/>
        </p:nvPicPr>
        <p:blipFill rotWithShape="1">
          <a:blip r:embed="rId3">
            <a:alphaModFix/>
          </a:blip>
          <a:srcRect/>
          <a:stretch/>
        </p:blipFill>
        <p:spPr>
          <a:xfrm>
            <a:off x="2" y="1"/>
            <a:ext cx="12191996" cy="6857987"/>
          </a:xfrm>
          <a:prstGeom prst="rect">
            <a:avLst/>
          </a:prstGeom>
          <a:noFill/>
          <a:ln>
            <a:noFill/>
          </a:ln>
        </p:spPr>
      </p:pic>
      <p:sp>
        <p:nvSpPr>
          <p:cNvPr id="313" name="Google Shape;313;p5"/>
          <p:cNvSpPr txBox="1"/>
          <p:nvPr/>
        </p:nvSpPr>
        <p:spPr>
          <a:xfrm>
            <a:off x="589267" y="614335"/>
            <a:ext cx="6722000" cy="984845"/>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Proxima Nova Extrabold"/>
              <a:buNone/>
            </a:pPr>
            <a:r>
              <a:rPr lang="en-US" sz="4800" b="0" i="0" u="none" strike="noStrike" cap="none">
                <a:solidFill>
                  <a:srgbClr val="2A8692"/>
                </a:solidFill>
                <a:latin typeface="Proxima Nova Extrabold"/>
                <a:ea typeface="Proxima Nova Extrabold"/>
                <a:cs typeface="Proxima Nova Extrabold"/>
                <a:sym typeface="Proxima Nova Extrabold"/>
              </a:rPr>
              <a:t>Initial Assessment</a:t>
            </a:r>
            <a:endParaRPr sz="4800" b="0" i="0" u="none" strike="noStrike" cap="none">
              <a:solidFill>
                <a:srgbClr val="2A8692"/>
              </a:solidFill>
              <a:latin typeface="Proxima Nova Extrabold"/>
              <a:ea typeface="Proxima Nova Extrabold"/>
              <a:cs typeface="Proxima Nova Extrabold"/>
              <a:sym typeface="Proxima Nova Extrabold"/>
            </a:endParaRPr>
          </a:p>
        </p:txBody>
      </p:sp>
      <p:sp>
        <p:nvSpPr>
          <p:cNvPr id="314" name="Google Shape;314;p5"/>
          <p:cNvSpPr txBox="1"/>
          <p:nvPr/>
        </p:nvSpPr>
        <p:spPr>
          <a:xfrm>
            <a:off x="589267" y="1792868"/>
            <a:ext cx="10142800" cy="1046528"/>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2600"/>
              <a:buFont typeface="Proxima Nova Semibold"/>
              <a:buNone/>
            </a:pPr>
            <a:r>
              <a:rPr lang="en-US" sz="3466" b="0" i="0" u="none" strike="noStrike" cap="none">
                <a:solidFill>
                  <a:srgbClr val="3C484D"/>
                </a:solidFill>
                <a:latin typeface="Proxima Nova Semibold"/>
                <a:ea typeface="Proxima Nova Semibold"/>
                <a:cs typeface="Proxima Nova Semibold"/>
                <a:sym typeface="Proxima Nova Semibold"/>
              </a:rPr>
              <a:t>Take the assessment at </a:t>
            </a:r>
            <a:r>
              <a:rPr lang="en-US" sz="3466" b="1" i="0" u="none" strike="noStrike" cap="none">
                <a:solidFill>
                  <a:srgbClr val="2A8692"/>
                </a:solidFill>
                <a:latin typeface="Proxima Nova Semibold"/>
                <a:ea typeface="Proxima Nova Semibold"/>
                <a:cs typeface="Proxima Nova Semibold"/>
                <a:sym typeface="Proxima Nova Semibold"/>
              </a:rPr>
              <a:t>ncbaptist.org/revitalize</a:t>
            </a:r>
            <a:r>
              <a:rPr lang="en-US" sz="3466" b="0" i="0" u="none" strike="noStrike" cap="none">
                <a:solidFill>
                  <a:srgbClr val="3C484D"/>
                </a:solidFill>
                <a:latin typeface="Proxima Nova Semibold"/>
                <a:ea typeface="Proxima Nova Semibold"/>
                <a:cs typeface="Proxima Nova Semibold"/>
                <a:sym typeface="Proxima Nova Semibold"/>
              </a:rPr>
              <a:t> </a:t>
            </a:r>
            <a:endParaRPr sz="3466" b="0" i="0" u="none" strike="noStrike" cap="none">
              <a:solidFill>
                <a:srgbClr val="3C484D"/>
              </a:solidFill>
              <a:latin typeface="Proxima Nova Semibold"/>
              <a:ea typeface="Proxima Nova Semibold"/>
              <a:cs typeface="Proxima Nova Semibold"/>
              <a:sym typeface="Proxima Nova Semibold"/>
            </a:endParaRPr>
          </a:p>
        </p:txBody>
      </p:sp>
      <p:pic>
        <p:nvPicPr>
          <p:cNvPr id="315" name="Google Shape;315;p5"/>
          <p:cNvPicPr preferRelativeResize="0"/>
          <p:nvPr/>
        </p:nvPicPr>
        <p:blipFill rotWithShape="1">
          <a:blip r:embed="rId4">
            <a:alphaModFix/>
          </a:blip>
          <a:srcRect t="6888" r="972" b="9706"/>
          <a:stretch/>
        </p:blipFill>
        <p:spPr>
          <a:xfrm>
            <a:off x="1016002" y="2997667"/>
            <a:ext cx="6899965" cy="3268936"/>
          </a:xfrm>
          <a:prstGeom prst="rect">
            <a:avLst/>
          </a:prstGeom>
          <a:noFill/>
          <a:ln>
            <a:noFill/>
          </a:ln>
          <a:effectLst>
            <a:outerShdw blurRad="50800" dist="38100" dir="5400000" algn="t"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6"/>
          <p:cNvPicPr preferRelativeResize="0"/>
          <p:nvPr/>
        </p:nvPicPr>
        <p:blipFill rotWithShape="1">
          <a:blip r:embed="rId3">
            <a:alphaModFix/>
          </a:blip>
          <a:srcRect/>
          <a:stretch/>
        </p:blipFill>
        <p:spPr>
          <a:xfrm>
            <a:off x="2" y="1"/>
            <a:ext cx="12191996" cy="6857987"/>
          </a:xfrm>
          <a:prstGeom prst="rect">
            <a:avLst/>
          </a:prstGeom>
          <a:noFill/>
          <a:ln>
            <a:noFill/>
          </a:ln>
        </p:spPr>
      </p:pic>
      <p:sp>
        <p:nvSpPr>
          <p:cNvPr id="321" name="Google Shape;321;p6"/>
          <p:cNvSpPr txBox="1"/>
          <p:nvPr/>
        </p:nvSpPr>
        <p:spPr>
          <a:xfrm>
            <a:off x="589267" y="614335"/>
            <a:ext cx="6722000" cy="984845"/>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Proxima Nova Extrabold"/>
              <a:buNone/>
            </a:pPr>
            <a:r>
              <a:rPr lang="en-US" sz="4800" b="0" i="0" u="none" strike="noStrike" cap="none">
                <a:solidFill>
                  <a:srgbClr val="2A8692"/>
                </a:solidFill>
                <a:latin typeface="Proxima Nova Extrabold"/>
                <a:ea typeface="Proxima Nova Extrabold"/>
                <a:cs typeface="Proxima Nova Extrabold"/>
                <a:sym typeface="Proxima Nova Extrabold"/>
              </a:rPr>
              <a:t>Initial Assessment</a:t>
            </a:r>
            <a:endParaRPr sz="4800" b="0" i="0" u="none" strike="noStrike" cap="none">
              <a:solidFill>
                <a:srgbClr val="2A8692"/>
              </a:solidFill>
              <a:latin typeface="Proxima Nova Extrabold"/>
              <a:ea typeface="Proxima Nova Extrabold"/>
              <a:cs typeface="Proxima Nova Extrabold"/>
              <a:sym typeface="Proxima Nova Extrabold"/>
            </a:endParaRPr>
          </a:p>
        </p:txBody>
      </p:sp>
      <p:sp>
        <p:nvSpPr>
          <p:cNvPr id="322" name="Google Shape;322;p6"/>
          <p:cNvSpPr txBox="1"/>
          <p:nvPr/>
        </p:nvSpPr>
        <p:spPr>
          <a:xfrm>
            <a:off x="589267" y="1792867"/>
            <a:ext cx="5895464" cy="3200836"/>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2400"/>
              <a:buFont typeface="Proxima Nova Semibold"/>
              <a:buNone/>
            </a:pPr>
            <a:r>
              <a:rPr lang="en-US" sz="3200" b="0" i="0" u="none" strike="noStrike" cap="none">
                <a:solidFill>
                  <a:srgbClr val="3C484D"/>
                </a:solidFill>
                <a:latin typeface="Proxima Nova Semibold"/>
                <a:ea typeface="Proxima Nova Semibold"/>
                <a:cs typeface="Proxima Nova Semibold"/>
                <a:sym typeface="Proxima Nova Semibold"/>
              </a:rPr>
              <a:t>10 Questions designed to identify the church’s status on the church life cycle; </a:t>
            </a:r>
            <a:r>
              <a:rPr lang="en-US" sz="3200" b="1" i="0" u="none" strike="noStrike" cap="none">
                <a:solidFill>
                  <a:srgbClr val="2A8692"/>
                </a:solidFill>
                <a:latin typeface="Proxima Nova"/>
                <a:ea typeface="Proxima Nova"/>
                <a:cs typeface="Proxima Nova"/>
                <a:sym typeface="Proxima Nova"/>
              </a:rPr>
              <a:t>Incline, Recline, or Decline.</a:t>
            </a:r>
            <a:endParaRPr sz="3200" b="1" i="0" u="none" strike="noStrike" cap="none">
              <a:solidFill>
                <a:srgbClr val="2A8692"/>
              </a:solidFill>
              <a:latin typeface="Proxima Nova"/>
              <a:ea typeface="Proxima Nova"/>
              <a:cs typeface="Proxima Nova"/>
              <a:sym typeface="Proxima Nova"/>
            </a:endParaRPr>
          </a:p>
        </p:txBody>
      </p:sp>
      <p:pic>
        <p:nvPicPr>
          <p:cNvPr id="323" name="Google Shape;323;p6"/>
          <p:cNvPicPr preferRelativeResize="0"/>
          <p:nvPr/>
        </p:nvPicPr>
        <p:blipFill rotWithShape="1">
          <a:blip r:embed="rId4">
            <a:alphaModFix/>
          </a:blip>
          <a:srcRect/>
          <a:stretch/>
        </p:blipFill>
        <p:spPr>
          <a:xfrm>
            <a:off x="7000348" y="605557"/>
            <a:ext cx="4599721" cy="2369553"/>
          </a:xfrm>
          <a:prstGeom prst="rect">
            <a:avLst/>
          </a:prstGeom>
          <a:noFill/>
          <a:ln>
            <a:noFill/>
          </a:ln>
          <a:effectLst>
            <a:outerShdw blurRad="50800" dist="38100" algn="l" rotWithShape="0">
              <a:srgbClr val="000000">
                <a:alpha val="40000"/>
              </a:srgbClr>
            </a:outerShdw>
          </a:effectLst>
        </p:spPr>
      </p:pic>
      <p:pic>
        <p:nvPicPr>
          <p:cNvPr id="324" name="Google Shape;324;p6"/>
          <p:cNvPicPr preferRelativeResize="0"/>
          <p:nvPr/>
        </p:nvPicPr>
        <p:blipFill rotWithShape="1">
          <a:blip r:embed="rId5">
            <a:alphaModFix/>
          </a:blip>
          <a:srcRect/>
          <a:stretch/>
        </p:blipFill>
        <p:spPr>
          <a:xfrm>
            <a:off x="7000348" y="2983888"/>
            <a:ext cx="4599721" cy="236955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7"/>
          <p:cNvPicPr preferRelativeResize="0"/>
          <p:nvPr/>
        </p:nvPicPr>
        <p:blipFill rotWithShape="1">
          <a:blip r:embed="rId3">
            <a:alphaModFix/>
          </a:blip>
          <a:srcRect/>
          <a:stretch/>
        </p:blipFill>
        <p:spPr>
          <a:xfrm>
            <a:off x="10572" y="2"/>
            <a:ext cx="12181429" cy="6858001"/>
          </a:xfrm>
          <a:prstGeom prst="rect">
            <a:avLst/>
          </a:prstGeom>
          <a:noFill/>
          <a:ln>
            <a:noFill/>
          </a:ln>
        </p:spPr>
      </p:pic>
      <p:sp>
        <p:nvSpPr>
          <p:cNvPr id="330" name="Google Shape;330;p7"/>
          <p:cNvSpPr txBox="1"/>
          <p:nvPr/>
        </p:nvSpPr>
        <p:spPr>
          <a:xfrm>
            <a:off x="589267" y="614334"/>
            <a:ext cx="7177600" cy="984845"/>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Proxima Nova Extrabold"/>
              <a:buNone/>
            </a:pPr>
            <a:r>
              <a:rPr lang="en-US" sz="4800" b="0" i="0" u="none" strike="noStrike" cap="none">
                <a:solidFill>
                  <a:srgbClr val="FFFFFF"/>
                </a:solidFill>
                <a:latin typeface="Proxima Nova Extrabold"/>
                <a:ea typeface="Proxima Nova Extrabold"/>
                <a:cs typeface="Proxima Nova Extrabold"/>
                <a:sym typeface="Proxima Nova Extrabold"/>
              </a:rPr>
              <a:t>Incline, Recline, Decline</a:t>
            </a:r>
            <a:endParaRPr sz="4800" b="0" i="0" u="none" strike="noStrike" cap="none">
              <a:solidFill>
                <a:srgbClr val="FFFFFF"/>
              </a:solidFill>
              <a:latin typeface="Proxima Nova Extrabold"/>
              <a:ea typeface="Proxima Nova Extrabold"/>
              <a:cs typeface="Proxima Nova Extrabold"/>
              <a:sym typeface="Proxima Nova Extrabold"/>
            </a:endParaRPr>
          </a:p>
        </p:txBody>
      </p:sp>
      <p:sp>
        <p:nvSpPr>
          <p:cNvPr id="331" name="Google Shape;331;p7"/>
          <p:cNvSpPr txBox="1"/>
          <p:nvPr/>
        </p:nvSpPr>
        <p:spPr>
          <a:xfrm>
            <a:off x="589267" y="1792867"/>
            <a:ext cx="9656000" cy="5048265"/>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800"/>
              <a:buFont typeface="Proxima Nova Semibold"/>
              <a:buNone/>
            </a:pPr>
            <a:r>
              <a:rPr lang="en-US" sz="2667" b="0" i="0" u="none" strike="noStrike" cap="none">
                <a:solidFill>
                  <a:srgbClr val="FFFFFF"/>
                </a:solidFill>
                <a:latin typeface="Proxima Nova Semibold"/>
                <a:ea typeface="Proxima Nova Semibold"/>
                <a:cs typeface="Proxima Nova Semibold"/>
                <a:sym typeface="Proxima Nova Semibold"/>
              </a:rPr>
              <a:t>Unfortunately, very few churches are actually in an incline.</a:t>
            </a:r>
            <a:r>
              <a:rPr lang="en-US" sz="2667" b="1" i="0" u="none" strike="noStrike" cap="none">
                <a:solidFill>
                  <a:srgbClr val="FFFFFF"/>
                </a:solidFill>
                <a:latin typeface="Proxima Nova"/>
                <a:ea typeface="Proxima Nova"/>
                <a:cs typeface="Proxima Nova"/>
                <a:sym typeface="Proxima Nova"/>
              </a:rPr>
              <a:t> </a:t>
            </a:r>
            <a:r>
              <a:rPr lang="en-US" sz="2667" b="0" i="0" u="none" strike="noStrike" cap="none">
                <a:solidFill>
                  <a:srgbClr val="FFFFFF"/>
                </a:solidFill>
                <a:latin typeface="Proxima Nova Semibold"/>
                <a:ea typeface="Proxima Nova Semibold"/>
                <a:cs typeface="Proxima Nova Semibold"/>
                <a:sym typeface="Proxima Nova Semibold"/>
              </a:rPr>
              <a:t>Some are in a slight decline and need to </a:t>
            </a:r>
            <a:r>
              <a:rPr lang="en-US" sz="2667" b="0" i="0" u="none" strike="noStrike" cap="none">
                <a:solidFill>
                  <a:srgbClr val="FFFFFF"/>
                </a:solidFill>
                <a:highlight>
                  <a:srgbClr val="42A4B1"/>
                </a:highlight>
                <a:latin typeface="Proxima Nova Semibold"/>
                <a:ea typeface="Proxima Nova Semibold"/>
                <a:cs typeface="Proxima Nova Semibold"/>
                <a:sym typeface="Proxima Nova Semibold"/>
              </a:rPr>
              <a:t> </a:t>
            </a:r>
            <a:r>
              <a:rPr lang="en-US" sz="2667" b="1" i="0" u="none" strike="noStrike" cap="none">
                <a:solidFill>
                  <a:srgbClr val="FFFFFF"/>
                </a:solidFill>
                <a:highlight>
                  <a:srgbClr val="42A4B1"/>
                </a:highlight>
                <a:latin typeface="Proxima Nova"/>
                <a:ea typeface="Proxima Nova"/>
                <a:cs typeface="Proxima Nova"/>
                <a:sym typeface="Proxima Nova"/>
              </a:rPr>
              <a:t>clarify</a:t>
            </a:r>
            <a:r>
              <a:rPr lang="en-US" sz="2667" b="0" i="0" u="none" strike="noStrike" cap="none">
                <a:solidFill>
                  <a:srgbClr val="FFFFFF"/>
                </a:solidFill>
                <a:highlight>
                  <a:srgbClr val="42A4B1"/>
                </a:highlight>
                <a:latin typeface="Proxima Nova Semibold"/>
                <a:ea typeface="Proxima Nova Semibold"/>
                <a:cs typeface="Proxima Nova Semibold"/>
                <a:sym typeface="Proxima Nova Semibold"/>
              </a:rPr>
              <a:t> </a:t>
            </a:r>
            <a:r>
              <a:rPr lang="en-US" sz="2667" b="0" i="0" u="none" strike="noStrike" cap="none">
                <a:solidFill>
                  <a:srgbClr val="FFFFFF"/>
                </a:solidFill>
                <a:latin typeface="Proxima Nova Semibold"/>
                <a:ea typeface="Proxima Nova Semibold"/>
                <a:cs typeface="Proxima Nova Semibold"/>
                <a:sym typeface="Proxima Nova Semibold"/>
              </a:rPr>
              <a:t> their focus on outreach. Some are in a slow decline and need to </a:t>
            </a:r>
            <a:r>
              <a:rPr lang="en-US" sz="2667" b="0" i="0" u="none" strike="noStrike" cap="none">
                <a:solidFill>
                  <a:srgbClr val="FFFFFF"/>
                </a:solidFill>
                <a:highlight>
                  <a:srgbClr val="42A4B1"/>
                </a:highlight>
                <a:latin typeface="Proxima Nova Semibold"/>
                <a:ea typeface="Proxima Nova Semibold"/>
                <a:cs typeface="Proxima Nova Semibold"/>
                <a:sym typeface="Proxima Nova Semibold"/>
              </a:rPr>
              <a:t> </a:t>
            </a:r>
            <a:r>
              <a:rPr lang="en-US" sz="2667" b="1" i="0" u="none" strike="noStrike" cap="none">
                <a:solidFill>
                  <a:srgbClr val="FFFFFF"/>
                </a:solidFill>
                <a:highlight>
                  <a:srgbClr val="42A4B1"/>
                </a:highlight>
                <a:latin typeface="Proxima Nova"/>
                <a:ea typeface="Proxima Nova"/>
                <a:cs typeface="Proxima Nova"/>
                <a:sym typeface="Proxima Nova"/>
              </a:rPr>
              <a:t>modify</a:t>
            </a:r>
            <a:r>
              <a:rPr lang="en-US" sz="2667" b="1" i="0" u="none" strike="noStrike" cap="none">
                <a:solidFill>
                  <a:srgbClr val="42A4B1"/>
                </a:solidFill>
                <a:highlight>
                  <a:srgbClr val="42A4B1"/>
                </a:highlight>
                <a:latin typeface="Proxima Nova"/>
                <a:ea typeface="Proxima Nova"/>
                <a:cs typeface="Proxima Nova"/>
                <a:sym typeface="Proxima Nova"/>
              </a:rPr>
              <a:t>.</a:t>
            </a:r>
            <a:r>
              <a:rPr lang="en-US" sz="2667" b="0" i="0" u="none" strike="noStrike" cap="none">
                <a:solidFill>
                  <a:srgbClr val="FFFFFF"/>
                </a:solidFill>
                <a:highlight>
                  <a:srgbClr val="42A4B1"/>
                </a:highlight>
                <a:latin typeface="Proxima Nova Semibold"/>
                <a:ea typeface="Proxima Nova Semibold"/>
                <a:cs typeface="Proxima Nova Semibold"/>
                <a:sym typeface="Proxima Nova Semibold"/>
              </a:rPr>
              <a:t> </a:t>
            </a:r>
            <a:r>
              <a:rPr lang="en-US" sz="2667" b="0" i="0" u="none" strike="noStrike" cap="none">
                <a:solidFill>
                  <a:srgbClr val="FFFFFF"/>
                </a:solidFill>
                <a:latin typeface="Proxima Nova Semibold"/>
                <a:ea typeface="Proxima Nova Semibold"/>
                <a:cs typeface="Proxima Nova Semibold"/>
                <a:sym typeface="Proxima Nova Semibold"/>
              </a:rPr>
              <a:t>internal and external focuses. Some are in a substantial decline and need to </a:t>
            </a:r>
            <a:r>
              <a:rPr lang="en-US" sz="2667" b="0" i="0" u="none" strike="noStrike" cap="none">
                <a:solidFill>
                  <a:srgbClr val="FFFFFF"/>
                </a:solidFill>
                <a:highlight>
                  <a:srgbClr val="42A4B1"/>
                </a:highlight>
                <a:latin typeface="Proxima Nova Semibold"/>
                <a:ea typeface="Proxima Nova Semibold"/>
                <a:cs typeface="Proxima Nova Semibold"/>
                <a:sym typeface="Proxima Nova Semibold"/>
              </a:rPr>
              <a:t> </a:t>
            </a:r>
            <a:r>
              <a:rPr lang="en-US" sz="2667" b="1" i="0" u="none" strike="noStrike" cap="none">
                <a:solidFill>
                  <a:srgbClr val="FFFFFF"/>
                </a:solidFill>
                <a:highlight>
                  <a:srgbClr val="42A4B1"/>
                </a:highlight>
                <a:latin typeface="Proxima Nova"/>
                <a:ea typeface="Proxima Nova"/>
                <a:cs typeface="Proxima Nova"/>
                <a:sym typeface="Proxima Nova"/>
              </a:rPr>
              <a:t>reconstruct</a:t>
            </a:r>
            <a:r>
              <a:rPr lang="en-US" sz="2667" b="0" i="0" u="none" strike="noStrike" cap="none">
                <a:solidFill>
                  <a:srgbClr val="FFFFFF"/>
                </a:solidFill>
                <a:highlight>
                  <a:srgbClr val="42A4B1"/>
                </a:highlight>
                <a:latin typeface="Proxima Nova Semibold"/>
                <a:ea typeface="Proxima Nova Semibold"/>
                <a:cs typeface="Proxima Nova Semibold"/>
                <a:sym typeface="Proxima Nova Semibold"/>
              </a:rPr>
              <a:t>. </a:t>
            </a:r>
            <a:r>
              <a:rPr lang="en-US" sz="2667" b="0" i="0" u="none" strike="noStrike" cap="none">
                <a:solidFill>
                  <a:srgbClr val="FFFFFF"/>
                </a:solidFill>
                <a:latin typeface="Proxima Nova Semibold"/>
                <a:ea typeface="Proxima Nova Semibold"/>
                <a:cs typeface="Proxima Nova Semibold"/>
                <a:sym typeface="Proxima Nova Semibold"/>
              </a:rPr>
              <a:t> We desire to have unique and specialized plans with tools for all of these churches.</a:t>
            </a:r>
            <a:endParaRPr sz="2667" b="0" i="0" u="none" strike="noStrike" cap="none">
              <a:solidFill>
                <a:srgbClr val="FFFFFF"/>
              </a:solidFill>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800"/>
              <a:buFont typeface="Arial"/>
              <a:buNone/>
            </a:pPr>
            <a:endParaRPr sz="2400" b="0" i="0" u="none" strike="noStrike" cap="none">
              <a:solidFill>
                <a:srgbClr val="FFFFFF"/>
              </a:solidFill>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1800"/>
              <a:buFont typeface="Arial"/>
              <a:buNone/>
            </a:pPr>
            <a:endParaRPr sz="2400" b="0" i="0" u="none" strike="noStrike" cap="none">
              <a:solidFill>
                <a:srgbClr val="FFFFFF"/>
              </a:solidFill>
              <a:latin typeface="Proxima Nova Semibold"/>
              <a:ea typeface="Proxima Nova Semibold"/>
              <a:cs typeface="Proxima Nova Semibold"/>
              <a:sym typeface="Proxima Nova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8"/>
          <p:cNvPicPr preferRelativeResize="0"/>
          <p:nvPr/>
        </p:nvPicPr>
        <p:blipFill rotWithShape="1">
          <a:blip r:embed="rId3">
            <a:alphaModFix/>
          </a:blip>
          <a:srcRect/>
          <a:stretch/>
        </p:blipFill>
        <p:spPr>
          <a:xfrm>
            <a:off x="10572" y="2"/>
            <a:ext cx="12181429" cy="6858001"/>
          </a:xfrm>
          <a:prstGeom prst="rect">
            <a:avLst/>
          </a:prstGeom>
          <a:noFill/>
          <a:ln>
            <a:noFill/>
          </a:ln>
        </p:spPr>
      </p:pic>
      <p:sp>
        <p:nvSpPr>
          <p:cNvPr id="337" name="Google Shape;337;p8"/>
          <p:cNvSpPr txBox="1"/>
          <p:nvPr/>
        </p:nvSpPr>
        <p:spPr>
          <a:xfrm>
            <a:off x="589267" y="623045"/>
            <a:ext cx="10186800" cy="984845"/>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Proxima Nova Extrabold"/>
              <a:buNone/>
            </a:pPr>
            <a:r>
              <a:rPr lang="en-US" sz="4800" b="0" i="0" u="none" strike="noStrike" cap="none">
                <a:solidFill>
                  <a:srgbClr val="FFFFFF"/>
                </a:solidFill>
                <a:latin typeface="Proxima Nova Extrabold"/>
                <a:ea typeface="Proxima Nova Extrabold"/>
                <a:cs typeface="Proxima Nova Extrabold"/>
                <a:sym typeface="Proxima Nova Extrabold"/>
              </a:rPr>
              <a:t>Over 51% Need Reconstruction</a:t>
            </a:r>
            <a:endParaRPr sz="4800" b="0" i="0" u="none" strike="noStrike" cap="none">
              <a:solidFill>
                <a:srgbClr val="FFFFFF"/>
              </a:solidFill>
              <a:latin typeface="Proxima Nova Extrabold"/>
              <a:ea typeface="Proxima Nova Extrabold"/>
              <a:cs typeface="Proxima Nova Extrabold"/>
              <a:sym typeface="Proxima Nova Extrabold"/>
            </a:endParaRPr>
          </a:p>
        </p:txBody>
      </p:sp>
      <p:sp>
        <p:nvSpPr>
          <p:cNvPr id="338" name="Google Shape;338;p8"/>
          <p:cNvSpPr txBox="1"/>
          <p:nvPr/>
        </p:nvSpPr>
        <p:spPr>
          <a:xfrm>
            <a:off x="6260917" y="1784116"/>
            <a:ext cx="3999900" cy="4083600"/>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2933"/>
              <a:buFont typeface="Proxima Nova Semibold"/>
              <a:buNone/>
            </a:pPr>
            <a:r>
              <a:rPr lang="en-US" sz="2933" b="0" i="0" u="none" strike="noStrike" cap="none">
                <a:solidFill>
                  <a:srgbClr val="0097A7"/>
                </a:solidFill>
                <a:highlight>
                  <a:srgbClr val="0097A7"/>
                </a:highlight>
                <a:latin typeface="Proxima Nova Semibold"/>
                <a:ea typeface="Proxima Nova Semibold"/>
                <a:cs typeface="Proxima Nova Semibold"/>
                <a:sym typeface="Proxima Nova Semibold"/>
              </a:rPr>
              <a:t>..</a:t>
            </a:r>
            <a:r>
              <a:rPr lang="en-US" sz="2933" b="0" i="0" u="none" strike="noStrike" cap="none">
                <a:solidFill>
                  <a:srgbClr val="FFFFFF"/>
                </a:solidFill>
                <a:highlight>
                  <a:srgbClr val="0097A7"/>
                </a:highlight>
                <a:latin typeface="Proxima Nova Semibold"/>
                <a:ea typeface="Proxima Nova Semibold"/>
                <a:cs typeface="Proxima Nova Semibold"/>
                <a:sym typeface="Proxima Nova Semibold"/>
              </a:rPr>
              <a:t>Revitalization</a:t>
            </a:r>
            <a:r>
              <a:rPr lang="en-US" sz="2933" b="0" i="0" u="none" strike="noStrike" cap="none">
                <a:solidFill>
                  <a:srgbClr val="0097A7"/>
                </a:solidFill>
                <a:highlight>
                  <a:srgbClr val="0097A7"/>
                </a:highlight>
                <a:latin typeface="Proxima Nova Semibold"/>
                <a:ea typeface="Proxima Nova Semibold"/>
                <a:cs typeface="Proxima Nova Semibold"/>
                <a:sym typeface="Proxima Nova Semibold"/>
              </a:rPr>
              <a:t>...</a:t>
            </a:r>
            <a:endParaRPr sz="2933" b="0" i="0" u="none" strike="noStrike" cap="none">
              <a:solidFill>
                <a:srgbClr val="0097A7"/>
              </a:solidFill>
              <a:highlight>
                <a:srgbClr val="0097A7"/>
              </a:highlight>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2933"/>
              <a:buFont typeface="Proxima Nova Semibold"/>
              <a:buNone/>
            </a:pP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r>
              <a:rPr lang="en-US" sz="2933" b="0" i="0" u="none" strike="noStrike" cap="none">
                <a:solidFill>
                  <a:schemeClr val="lt1"/>
                </a:solidFill>
                <a:highlight>
                  <a:srgbClr val="C2B9B9"/>
                </a:highlight>
                <a:latin typeface="Proxima Nova Semibold"/>
                <a:ea typeface="Proxima Nova Semibold"/>
                <a:cs typeface="Proxima Nova Semibold"/>
                <a:sym typeface="Proxima Nova Semibold"/>
              </a:rPr>
              <a:t>Fostering</a:t>
            </a: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endParaRPr sz="2933" b="0" i="0" u="none" strike="noStrike" cap="none">
              <a:solidFill>
                <a:srgbClr val="C2B9B9"/>
              </a:solidFill>
              <a:highlight>
                <a:srgbClr val="C2B9B9"/>
              </a:highlight>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2933"/>
              <a:buFont typeface="Proxima Nova Semibold"/>
              <a:buNone/>
            </a:pP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r>
              <a:rPr lang="en-US" sz="2933" b="0" i="0" u="none" strike="noStrike" cap="none">
                <a:solidFill>
                  <a:srgbClr val="FFFFFF"/>
                </a:solidFill>
                <a:highlight>
                  <a:srgbClr val="C2B9B9"/>
                </a:highlight>
                <a:latin typeface="Proxima Nova Semibold"/>
                <a:ea typeface="Proxima Nova Semibold"/>
                <a:cs typeface="Proxima Nova Semibold"/>
                <a:sym typeface="Proxima Nova Semibold"/>
              </a:rPr>
              <a:t>Adoption</a:t>
            </a: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endParaRPr sz="2933" b="0" i="0" u="none" strike="noStrike" cap="none">
              <a:solidFill>
                <a:srgbClr val="C2B9B9"/>
              </a:solidFill>
              <a:highlight>
                <a:srgbClr val="C2B9B9"/>
              </a:highlight>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2933"/>
              <a:buFont typeface="Proxima Nova Semibold"/>
              <a:buNone/>
            </a:pP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r>
              <a:rPr lang="en-US" sz="2933" b="0" i="0" u="none" strike="noStrike" cap="none">
                <a:solidFill>
                  <a:srgbClr val="FFFFFF"/>
                </a:solidFill>
                <a:highlight>
                  <a:srgbClr val="C2B9B9"/>
                </a:highlight>
                <a:latin typeface="Proxima Nova Semibold"/>
                <a:ea typeface="Proxima Nova Semibold"/>
                <a:cs typeface="Proxima Nova Semibold"/>
                <a:sym typeface="Proxima Nova Semibold"/>
              </a:rPr>
              <a:t>Marriage</a:t>
            </a: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endParaRPr sz="2933" b="0" i="0" u="none" strike="noStrike" cap="none">
              <a:solidFill>
                <a:srgbClr val="C2B9B9"/>
              </a:solidFill>
              <a:highlight>
                <a:srgbClr val="C2B9B9"/>
              </a:highlight>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2933"/>
              <a:buFont typeface="Proxima Nova Semibold"/>
              <a:buNone/>
            </a:pP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r>
              <a:rPr lang="en-US" sz="2933" b="0" i="0" u="none" strike="noStrike" cap="none">
                <a:solidFill>
                  <a:srgbClr val="FFFFFF"/>
                </a:solidFill>
                <a:highlight>
                  <a:srgbClr val="C2B9B9"/>
                </a:highlight>
                <a:latin typeface="Proxima Nova Semibold"/>
                <a:ea typeface="Proxima Nova Semibold"/>
                <a:cs typeface="Proxima Nova Semibold"/>
                <a:sym typeface="Proxima Nova Semibold"/>
              </a:rPr>
              <a:t>Replant</a:t>
            </a: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r>
              <a:rPr lang="en-US" sz="2933" b="0" i="0" u="none" strike="noStrike" cap="none">
                <a:solidFill>
                  <a:srgbClr val="FFFFFF"/>
                </a:solidFill>
                <a:highlight>
                  <a:srgbClr val="C2B9B9"/>
                </a:highlight>
                <a:latin typeface="Proxima Nova Semibold"/>
                <a:ea typeface="Proxima Nova Semibold"/>
                <a:cs typeface="Proxima Nova Semibold"/>
                <a:sym typeface="Proxima Nova Semibold"/>
              </a:rPr>
              <a:t> </a:t>
            </a:r>
            <a:endParaRPr sz="2933" b="0" i="0" u="none" strike="noStrike" cap="none">
              <a:solidFill>
                <a:srgbClr val="FFFFFF"/>
              </a:solidFill>
              <a:highlight>
                <a:srgbClr val="C2B9B9"/>
              </a:highlight>
              <a:latin typeface="Proxima Nova Semibold"/>
              <a:ea typeface="Proxima Nova Semibold"/>
              <a:cs typeface="Proxima Nova Semibold"/>
              <a:sym typeface="Proxima Nova Semibold"/>
            </a:endParaRPr>
          </a:p>
          <a:p>
            <a:pPr marL="0" marR="0" lvl="0" indent="0" algn="l" rtl="0">
              <a:lnSpc>
                <a:spcPct val="150000"/>
              </a:lnSpc>
              <a:spcBef>
                <a:spcPts val="0"/>
              </a:spcBef>
              <a:spcAft>
                <a:spcPts val="0"/>
              </a:spcAft>
              <a:buClr>
                <a:srgbClr val="000000"/>
              </a:buClr>
              <a:buSzPts val="2933"/>
              <a:buFont typeface="Proxima Nova Semibold"/>
              <a:buNone/>
            </a:pP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r>
              <a:rPr lang="en-US" sz="2933" b="0" i="0" u="none" strike="noStrike" cap="none">
                <a:solidFill>
                  <a:srgbClr val="FFFFFF"/>
                </a:solidFill>
                <a:highlight>
                  <a:srgbClr val="C2B9B9"/>
                </a:highlight>
                <a:latin typeface="Proxima Nova Semibold"/>
                <a:ea typeface="Proxima Nova Semibold"/>
                <a:cs typeface="Proxima Nova Semibold"/>
                <a:sym typeface="Proxima Nova Semibold"/>
              </a:rPr>
              <a:t>Shared Space</a:t>
            </a:r>
            <a:r>
              <a:rPr lang="en-US" sz="2933" b="0" i="0" u="none" strike="noStrike" cap="none">
                <a:solidFill>
                  <a:srgbClr val="C2B9B9"/>
                </a:solidFill>
                <a:highlight>
                  <a:srgbClr val="C2B9B9"/>
                </a:highlight>
                <a:latin typeface="Proxima Nova Semibold"/>
                <a:ea typeface="Proxima Nova Semibold"/>
                <a:cs typeface="Proxima Nova Semibold"/>
                <a:sym typeface="Proxima Nova Semibold"/>
              </a:rPr>
              <a:t>..</a:t>
            </a:r>
            <a:endParaRPr sz="2933" b="0" i="0" u="none" strike="noStrike" cap="none">
              <a:solidFill>
                <a:srgbClr val="C2B9B9"/>
              </a:solidFill>
              <a:highlight>
                <a:srgbClr val="C2B9B9"/>
              </a:highlight>
              <a:latin typeface="Proxima Nova Semibold"/>
              <a:ea typeface="Proxima Nova Semibold"/>
              <a:cs typeface="Proxima Nova Semibold"/>
              <a:sym typeface="Proxima Nova Semibold"/>
            </a:endParaRPr>
          </a:p>
        </p:txBody>
      </p:sp>
      <p:pic>
        <p:nvPicPr>
          <p:cNvPr id="339" name="Google Shape;339;p8"/>
          <p:cNvPicPr preferRelativeResize="0"/>
          <p:nvPr/>
        </p:nvPicPr>
        <p:blipFill rotWithShape="1">
          <a:blip r:embed="rId4">
            <a:alphaModFix/>
          </a:blip>
          <a:srcRect l="67444" t="40462" r="1"/>
          <a:stretch/>
        </p:blipFill>
        <p:spPr>
          <a:xfrm>
            <a:off x="784075" y="1784117"/>
            <a:ext cx="4898592" cy="461533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9"/>
          <p:cNvPicPr preferRelativeResize="0"/>
          <p:nvPr/>
        </p:nvPicPr>
        <p:blipFill rotWithShape="1">
          <a:blip r:embed="rId3">
            <a:alphaModFix/>
          </a:blip>
          <a:srcRect/>
          <a:stretch/>
        </p:blipFill>
        <p:spPr>
          <a:xfrm>
            <a:off x="10572" y="2"/>
            <a:ext cx="12181429" cy="6858001"/>
          </a:xfrm>
          <a:prstGeom prst="rect">
            <a:avLst/>
          </a:prstGeom>
          <a:noFill/>
          <a:ln>
            <a:noFill/>
          </a:ln>
        </p:spPr>
      </p:pic>
      <p:sp>
        <p:nvSpPr>
          <p:cNvPr id="345" name="Google Shape;345;p9"/>
          <p:cNvSpPr txBox="1"/>
          <p:nvPr/>
        </p:nvSpPr>
        <p:spPr>
          <a:xfrm>
            <a:off x="589267" y="614336"/>
            <a:ext cx="10186800" cy="985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Proxima Nova Extrabold"/>
              <a:buNone/>
            </a:pPr>
            <a:r>
              <a:rPr lang="en-US" sz="4800" b="0" i="0" u="none" strike="noStrike" cap="none">
                <a:solidFill>
                  <a:srgbClr val="FFFFFF"/>
                </a:solidFill>
                <a:latin typeface="Proxima Nova Extrabold"/>
                <a:ea typeface="Proxima Nova Extrabold"/>
                <a:cs typeface="Proxima Nova Extrabold"/>
                <a:sym typeface="Proxima Nova Extrabold"/>
              </a:rPr>
              <a:t>Over 51% Need Reconstruction</a:t>
            </a:r>
            <a:endParaRPr sz="4800" b="0" i="0" u="none" strike="noStrike" cap="none">
              <a:solidFill>
                <a:srgbClr val="FFFFFF"/>
              </a:solidFill>
              <a:latin typeface="Proxima Nova Extrabold"/>
              <a:ea typeface="Proxima Nova Extrabold"/>
              <a:cs typeface="Proxima Nova Extrabold"/>
              <a:sym typeface="Proxima Nova Extrabold"/>
            </a:endParaRPr>
          </a:p>
        </p:txBody>
      </p:sp>
      <p:sp>
        <p:nvSpPr>
          <p:cNvPr id="346" name="Google Shape;346;p9"/>
          <p:cNvSpPr txBox="1"/>
          <p:nvPr/>
        </p:nvSpPr>
        <p:spPr>
          <a:xfrm>
            <a:off x="5826034" y="1936516"/>
            <a:ext cx="6130800" cy="3909600"/>
          </a:xfrm>
          <a:prstGeom prst="rect">
            <a:avLst/>
          </a:prstGeom>
          <a:noFill/>
          <a:ln>
            <a:noFill/>
          </a:ln>
        </p:spPr>
        <p:txBody>
          <a:bodyPr spcFirstLastPara="1" wrap="square" lIns="121900" tIns="121900" rIns="121900" bIns="121900" anchor="t" anchorCtr="0">
            <a:spAutoFit/>
          </a:bodyPr>
          <a:lstStyle/>
          <a:p>
            <a:pPr marL="457200" marR="0" lvl="0" indent="-406400" algn="l" rtl="0">
              <a:lnSpc>
                <a:spcPct val="150000"/>
              </a:lnSpc>
              <a:spcBef>
                <a:spcPts val="0"/>
              </a:spcBef>
              <a:spcAft>
                <a:spcPts val="0"/>
              </a:spcAft>
              <a:buClr>
                <a:srgbClr val="FFFFFF"/>
              </a:buClr>
              <a:buSzPts val="2800"/>
              <a:buFont typeface="Proxima Nova Semibold"/>
              <a:buChar char="●"/>
            </a:pPr>
            <a:r>
              <a:rPr lang="en-US" sz="2800" b="0" i="0" u="none" strike="noStrike" cap="none">
                <a:solidFill>
                  <a:srgbClr val="FFFFFF"/>
                </a:solidFill>
                <a:latin typeface="Proxima Nova Semibold"/>
                <a:ea typeface="Proxima Nova Semibold"/>
                <a:cs typeface="Proxima Nova Semibold"/>
                <a:sym typeface="Proxima Nova Semibold"/>
              </a:rPr>
              <a:t>No response by the local community</a:t>
            </a:r>
            <a:r>
              <a:rPr lang="en-US" sz="2800">
                <a:solidFill>
                  <a:srgbClr val="FFFFFF"/>
                </a:solidFill>
                <a:latin typeface="Proxima Nova Semibold"/>
                <a:ea typeface="Proxima Nova Semibold"/>
                <a:cs typeface="Proxima Nova Semibold"/>
                <a:sym typeface="Proxima Nova Semibold"/>
              </a:rPr>
              <a:t>.</a:t>
            </a:r>
            <a:endParaRPr sz="2800">
              <a:solidFill>
                <a:srgbClr val="C2B9B9"/>
              </a:solidFill>
              <a:latin typeface="Proxima Nova Semibold"/>
              <a:ea typeface="Proxima Nova Semibold"/>
              <a:cs typeface="Proxima Nova Semibold"/>
              <a:sym typeface="Proxima Nova Semibold"/>
            </a:endParaRPr>
          </a:p>
          <a:p>
            <a:pPr marL="457200" marR="0" lvl="0" indent="-406400" algn="l" rtl="0">
              <a:lnSpc>
                <a:spcPct val="150000"/>
              </a:lnSpc>
              <a:spcBef>
                <a:spcPts val="0"/>
              </a:spcBef>
              <a:spcAft>
                <a:spcPts val="0"/>
              </a:spcAft>
              <a:buClr>
                <a:srgbClr val="FFFFFF"/>
              </a:buClr>
              <a:buSzPts val="2800"/>
              <a:buFont typeface="Proxima Nova Semibold"/>
              <a:buChar char="●"/>
            </a:pPr>
            <a:r>
              <a:rPr lang="en-US" sz="2800" b="0" i="0" u="none" strike="noStrike" cap="none">
                <a:solidFill>
                  <a:srgbClr val="FFFFFF"/>
                </a:solidFill>
                <a:latin typeface="Proxima Nova Semibold"/>
                <a:ea typeface="Proxima Nova Semibold"/>
                <a:cs typeface="Proxima Nova Semibold"/>
                <a:sym typeface="Proxima Nova Semibold"/>
              </a:rPr>
              <a:t>Substantial attendance decline  over the last 5-10 years.</a:t>
            </a:r>
            <a:endParaRPr sz="2800" b="0" i="0" u="none" strike="noStrike" cap="none">
              <a:solidFill>
                <a:srgbClr val="C2B9B9"/>
              </a:solidFill>
              <a:latin typeface="Proxima Nova Semibold"/>
              <a:ea typeface="Proxima Nova Semibold"/>
              <a:cs typeface="Proxima Nova Semibold"/>
              <a:sym typeface="Proxima Nova Semibold"/>
            </a:endParaRPr>
          </a:p>
          <a:p>
            <a:pPr marL="457200" marR="0" lvl="0" indent="-406400" algn="l" rtl="0">
              <a:lnSpc>
                <a:spcPct val="150000"/>
              </a:lnSpc>
              <a:spcBef>
                <a:spcPts val="0"/>
              </a:spcBef>
              <a:spcAft>
                <a:spcPts val="0"/>
              </a:spcAft>
              <a:buClr>
                <a:srgbClr val="FFFFFF"/>
              </a:buClr>
              <a:buSzPts val="2800"/>
              <a:buFont typeface="Proxima Nova Semibold"/>
              <a:buChar char="●"/>
            </a:pPr>
            <a:r>
              <a:rPr lang="en-US" sz="2800" b="0" i="0" u="none" strike="noStrike" cap="none">
                <a:solidFill>
                  <a:srgbClr val="FFFFFF"/>
                </a:solidFill>
                <a:latin typeface="Proxima Nova Semibold"/>
                <a:ea typeface="Proxima Nova Semibold"/>
                <a:cs typeface="Proxima Nova Semibold"/>
                <a:sym typeface="Proxima Nova Semibold"/>
              </a:rPr>
              <a:t>Rarely attract and develop </a:t>
            </a:r>
            <a:endParaRPr sz="2800" b="0" i="0" u="none" strike="noStrike" cap="none">
              <a:solidFill>
                <a:srgbClr val="FFFFFF"/>
              </a:solidFill>
              <a:latin typeface="Proxima Nova Semibold"/>
              <a:ea typeface="Proxima Nova Semibold"/>
              <a:cs typeface="Proxima Nova Semibold"/>
              <a:sym typeface="Proxima Nova Semibold"/>
            </a:endParaRPr>
          </a:p>
          <a:p>
            <a:pPr marL="457200" marR="0" lvl="0" indent="0" algn="l" rtl="0">
              <a:lnSpc>
                <a:spcPct val="150000"/>
              </a:lnSpc>
              <a:spcBef>
                <a:spcPts val="0"/>
              </a:spcBef>
              <a:spcAft>
                <a:spcPts val="0"/>
              </a:spcAft>
              <a:buNone/>
            </a:pPr>
            <a:r>
              <a:rPr lang="en-US" sz="2800" b="0" i="0" u="none" strike="noStrike" cap="none">
                <a:solidFill>
                  <a:srgbClr val="FFFFFF"/>
                </a:solidFill>
                <a:latin typeface="Proxima Nova Semibold"/>
                <a:ea typeface="Proxima Nova Semibold"/>
                <a:cs typeface="Proxima Nova Semibold"/>
                <a:sym typeface="Proxima Nova Semibold"/>
              </a:rPr>
              <a:t>young leaders.</a:t>
            </a:r>
            <a:endParaRPr sz="2800" b="0" i="0" u="none" strike="noStrike" cap="none">
              <a:solidFill>
                <a:srgbClr val="FFFFFF"/>
              </a:solidFill>
              <a:latin typeface="Proxima Nova Semibold"/>
              <a:ea typeface="Proxima Nova Semibold"/>
              <a:cs typeface="Proxima Nova Semibold"/>
              <a:sym typeface="Proxima Nova Semibold"/>
            </a:endParaRPr>
          </a:p>
        </p:txBody>
      </p:sp>
      <p:pic>
        <p:nvPicPr>
          <p:cNvPr id="347" name="Google Shape;347;p9"/>
          <p:cNvPicPr preferRelativeResize="0"/>
          <p:nvPr/>
        </p:nvPicPr>
        <p:blipFill rotWithShape="1">
          <a:blip r:embed="rId4">
            <a:alphaModFix/>
          </a:blip>
          <a:srcRect l="67444" t="40462" r="1"/>
          <a:stretch/>
        </p:blipFill>
        <p:spPr>
          <a:xfrm>
            <a:off x="784075" y="1784117"/>
            <a:ext cx="4898592" cy="461533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1063</Words>
  <Application>Microsoft Office PowerPoint</Application>
  <PresentationFormat>Widescreen</PresentationFormat>
  <Paragraphs>141</Paragraphs>
  <Slides>34</Slides>
  <Notes>34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34</vt:i4>
      </vt:variant>
    </vt:vector>
  </HeadingPairs>
  <TitlesOfParts>
    <vt:vector size="45" baseType="lpstr">
      <vt:lpstr>Calibri</vt:lpstr>
      <vt:lpstr>Gill Sans</vt:lpstr>
      <vt:lpstr>Helvetica Neue</vt:lpstr>
      <vt:lpstr>Proxima Nova</vt:lpstr>
      <vt:lpstr>Proxima Nova Extrabold</vt:lpstr>
      <vt:lpstr>Proxima Nova Semibold</vt:lpstr>
      <vt:lpstr>Simple Light</vt:lpstr>
      <vt:lpstr>2_Simple Light</vt:lpstr>
      <vt:lpstr>3_Simple Light</vt:lpstr>
      <vt:lpstr>Office Theme</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Long</dc:creator>
  <cp:lastModifiedBy>Linda Haedge</cp:lastModifiedBy>
  <cp:revision>1</cp:revision>
  <cp:lastPrinted>2023-04-13T19:47:07Z</cp:lastPrinted>
  <dcterms:created xsi:type="dcterms:W3CDTF">2023-01-31T14:55:59Z</dcterms:created>
  <dcterms:modified xsi:type="dcterms:W3CDTF">2023-04-13T20:01:19Z</dcterms:modified>
</cp:coreProperties>
</file>